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273595" y="841057"/>
            <a:ext cx="1014730" cy="28575"/>
          </a:xfrm>
          <a:custGeom>
            <a:avLst/>
            <a:gdLst/>
            <a:ahLst/>
            <a:cxnLst/>
            <a:rect l="l" t="t" r="r" b="b"/>
            <a:pathLst>
              <a:path w="1014730" h="28575">
                <a:moveTo>
                  <a:pt x="0" y="0"/>
                </a:moveTo>
                <a:lnTo>
                  <a:pt x="1014403" y="0"/>
                </a:lnTo>
                <a:lnTo>
                  <a:pt x="101440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9361"/>
            <a:ext cx="937866" cy="37115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"/>
            <a:ext cx="5023676" cy="596882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9455470"/>
            <a:ext cx="1016000" cy="28575"/>
          </a:xfrm>
          <a:custGeom>
            <a:avLst/>
            <a:gdLst/>
            <a:ahLst/>
            <a:cxnLst/>
            <a:rect l="l" t="t" r="r" b="b"/>
            <a:pathLst>
              <a:path w="1016000" h="28575">
                <a:moveTo>
                  <a:pt x="0" y="28574"/>
                </a:moveTo>
                <a:lnTo>
                  <a:pt x="0" y="0"/>
                </a:lnTo>
                <a:lnTo>
                  <a:pt x="1015445" y="0"/>
                </a:lnTo>
                <a:lnTo>
                  <a:pt x="1015445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8700" y="710567"/>
            <a:ext cx="447675" cy="335915"/>
          </a:xfrm>
          <a:custGeom>
            <a:avLst/>
            <a:gdLst/>
            <a:ahLst/>
            <a:cxnLst/>
            <a:rect l="l" t="t" r="r" b="b"/>
            <a:pathLst>
              <a:path w="447675" h="335915">
                <a:moveTo>
                  <a:pt x="431686" y="335756"/>
                </a:moveTo>
                <a:lnTo>
                  <a:pt x="13868" y="335756"/>
                </a:lnTo>
                <a:lnTo>
                  <a:pt x="0" y="321888"/>
                </a:lnTo>
                <a:lnTo>
                  <a:pt x="0" y="13868"/>
                </a:lnTo>
                <a:lnTo>
                  <a:pt x="13868" y="0"/>
                </a:lnTo>
                <a:lnTo>
                  <a:pt x="433806" y="0"/>
                </a:lnTo>
                <a:lnTo>
                  <a:pt x="447674" y="13868"/>
                </a:lnTo>
                <a:lnTo>
                  <a:pt x="447674" y="31976"/>
                </a:lnTo>
                <a:lnTo>
                  <a:pt x="31976" y="31976"/>
                </a:lnTo>
                <a:lnTo>
                  <a:pt x="31976" y="303779"/>
                </a:lnTo>
                <a:lnTo>
                  <a:pt x="447674" y="303779"/>
                </a:lnTo>
                <a:lnTo>
                  <a:pt x="447674" y="321888"/>
                </a:lnTo>
                <a:lnTo>
                  <a:pt x="433806" y="335756"/>
                </a:lnTo>
                <a:lnTo>
                  <a:pt x="431686" y="335756"/>
                </a:lnTo>
                <a:close/>
              </a:path>
              <a:path w="447675" h="335915">
                <a:moveTo>
                  <a:pt x="447674" y="303779"/>
                </a:moveTo>
                <a:lnTo>
                  <a:pt x="415698" y="303779"/>
                </a:lnTo>
                <a:lnTo>
                  <a:pt x="415698" y="31976"/>
                </a:lnTo>
                <a:lnTo>
                  <a:pt x="447674" y="31976"/>
                </a:lnTo>
                <a:lnTo>
                  <a:pt x="447674" y="303779"/>
                </a:lnTo>
                <a:close/>
              </a:path>
            </a:pathLst>
          </a:custGeom>
          <a:solidFill>
            <a:srgbClr val="6AC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4572" y="1014347"/>
            <a:ext cx="95930" cy="9593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124630" y="1078300"/>
            <a:ext cx="255904" cy="80010"/>
          </a:xfrm>
          <a:custGeom>
            <a:avLst/>
            <a:gdLst/>
            <a:ahLst/>
            <a:cxnLst/>
            <a:rect l="l" t="t" r="r" b="b"/>
            <a:pathLst>
              <a:path w="255905" h="80009">
                <a:moveTo>
                  <a:pt x="239825" y="79941"/>
                </a:moveTo>
                <a:lnTo>
                  <a:pt x="13868" y="79941"/>
                </a:lnTo>
                <a:lnTo>
                  <a:pt x="0" y="66073"/>
                </a:lnTo>
                <a:lnTo>
                  <a:pt x="0" y="59754"/>
                </a:lnTo>
                <a:lnTo>
                  <a:pt x="15762" y="21700"/>
                </a:lnTo>
                <a:lnTo>
                  <a:pt x="55595" y="409"/>
                </a:lnTo>
                <a:lnTo>
                  <a:pt x="59754" y="0"/>
                </a:lnTo>
                <a:lnTo>
                  <a:pt x="196059" y="0"/>
                </a:lnTo>
                <a:lnTo>
                  <a:pt x="234113" y="15762"/>
                </a:lnTo>
                <a:lnTo>
                  <a:pt x="247404" y="31979"/>
                </a:lnTo>
                <a:lnTo>
                  <a:pt x="58244" y="31979"/>
                </a:lnTo>
                <a:lnTo>
                  <a:pt x="52918" y="33409"/>
                </a:lnTo>
                <a:lnTo>
                  <a:pt x="43031" y="39120"/>
                </a:lnTo>
                <a:lnTo>
                  <a:pt x="39132" y="43020"/>
                </a:lnTo>
                <a:lnTo>
                  <a:pt x="36277" y="47965"/>
                </a:lnTo>
                <a:lnTo>
                  <a:pt x="253886" y="47965"/>
                </a:lnTo>
                <a:lnTo>
                  <a:pt x="255404" y="55595"/>
                </a:lnTo>
                <a:lnTo>
                  <a:pt x="255814" y="59754"/>
                </a:lnTo>
                <a:lnTo>
                  <a:pt x="255814" y="66073"/>
                </a:lnTo>
                <a:lnTo>
                  <a:pt x="241946" y="79941"/>
                </a:lnTo>
                <a:lnTo>
                  <a:pt x="239825" y="79941"/>
                </a:lnTo>
                <a:close/>
              </a:path>
              <a:path w="255905" h="80009">
                <a:moveTo>
                  <a:pt x="253886" y="47965"/>
                </a:moveTo>
                <a:lnTo>
                  <a:pt x="219536" y="47965"/>
                </a:lnTo>
                <a:lnTo>
                  <a:pt x="216682" y="43020"/>
                </a:lnTo>
                <a:lnTo>
                  <a:pt x="212783" y="39120"/>
                </a:lnTo>
                <a:lnTo>
                  <a:pt x="202896" y="33409"/>
                </a:lnTo>
                <a:lnTo>
                  <a:pt x="197569" y="31979"/>
                </a:lnTo>
                <a:lnTo>
                  <a:pt x="247404" y="31979"/>
                </a:lnTo>
                <a:lnTo>
                  <a:pt x="249339" y="35600"/>
                </a:lnTo>
                <a:lnTo>
                  <a:pt x="252553" y="43359"/>
                </a:lnTo>
                <a:lnTo>
                  <a:pt x="253766" y="47358"/>
                </a:lnTo>
                <a:lnTo>
                  <a:pt x="253886" y="47965"/>
                </a:lnTo>
                <a:close/>
              </a:path>
            </a:pathLst>
          </a:custGeom>
          <a:solidFill>
            <a:srgbClr val="6AC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0622" y="806381"/>
            <a:ext cx="223830" cy="96051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028700" y="966382"/>
            <a:ext cx="447675" cy="32384"/>
          </a:xfrm>
          <a:custGeom>
            <a:avLst/>
            <a:gdLst/>
            <a:ahLst/>
            <a:cxnLst/>
            <a:rect l="l" t="t" r="r" b="b"/>
            <a:pathLst>
              <a:path w="447675" h="32384">
                <a:moveTo>
                  <a:pt x="433806" y="31976"/>
                </a:moveTo>
                <a:lnTo>
                  <a:pt x="431686" y="31976"/>
                </a:lnTo>
                <a:lnTo>
                  <a:pt x="13868" y="31976"/>
                </a:lnTo>
                <a:lnTo>
                  <a:pt x="11828" y="31571"/>
                </a:lnTo>
                <a:lnTo>
                  <a:pt x="0" y="18108"/>
                </a:lnTo>
                <a:lnTo>
                  <a:pt x="0" y="13868"/>
                </a:lnTo>
                <a:lnTo>
                  <a:pt x="13868" y="0"/>
                </a:lnTo>
                <a:lnTo>
                  <a:pt x="433806" y="0"/>
                </a:lnTo>
                <a:lnTo>
                  <a:pt x="447674" y="13868"/>
                </a:lnTo>
                <a:lnTo>
                  <a:pt x="447674" y="18108"/>
                </a:lnTo>
                <a:lnTo>
                  <a:pt x="433806" y="31976"/>
                </a:lnTo>
                <a:close/>
              </a:path>
            </a:pathLst>
          </a:custGeom>
          <a:solidFill>
            <a:srgbClr val="6AC3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55826" y="604525"/>
            <a:ext cx="93725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92514" y="3486595"/>
            <a:ext cx="12162155" cy="497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m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61303" y="2069388"/>
              <a:ext cx="13791565" cy="4822190"/>
            </a:xfrm>
            <a:custGeom>
              <a:avLst/>
              <a:gdLst/>
              <a:ahLst/>
              <a:cxnLst/>
              <a:rect l="l" t="t" r="r" b="b"/>
              <a:pathLst>
                <a:path w="13791565" h="4822190">
                  <a:moveTo>
                    <a:pt x="13791008" y="4822030"/>
                  </a:moveTo>
                  <a:lnTo>
                    <a:pt x="0" y="4822030"/>
                  </a:lnTo>
                  <a:lnTo>
                    <a:pt x="0" y="0"/>
                  </a:lnTo>
                  <a:lnTo>
                    <a:pt x="13791008" y="0"/>
                  </a:lnTo>
                  <a:lnTo>
                    <a:pt x="13791008" y="4822030"/>
                  </a:lnTo>
                  <a:close/>
                </a:path>
              </a:pathLst>
            </a:custGeom>
            <a:solidFill>
              <a:srgbClr val="6AC3E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0631" y="2331267"/>
              <a:ext cx="13260705" cy="4291965"/>
            </a:xfrm>
            <a:custGeom>
              <a:avLst/>
              <a:gdLst/>
              <a:ahLst/>
              <a:cxnLst/>
              <a:rect l="l" t="t" r="r" b="b"/>
              <a:pathLst>
                <a:path w="13260705" h="4291965">
                  <a:moveTo>
                    <a:pt x="13260585" y="4291607"/>
                  </a:moveTo>
                  <a:lnTo>
                    <a:pt x="0" y="4291607"/>
                  </a:lnTo>
                  <a:lnTo>
                    <a:pt x="0" y="0"/>
                  </a:lnTo>
                  <a:lnTo>
                    <a:pt x="13260585" y="0"/>
                  </a:lnTo>
                  <a:lnTo>
                    <a:pt x="13260585" y="4291607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73595" y="841057"/>
              <a:ext cx="1014730" cy="28575"/>
            </a:xfrm>
            <a:custGeom>
              <a:avLst/>
              <a:gdLst/>
              <a:ahLst/>
              <a:cxnLst/>
              <a:rect l="l" t="t" r="r" b="b"/>
              <a:pathLst>
                <a:path w="1014730" h="28575">
                  <a:moveTo>
                    <a:pt x="0" y="0"/>
                  </a:moveTo>
                  <a:lnTo>
                    <a:pt x="1014403" y="0"/>
                  </a:lnTo>
                  <a:lnTo>
                    <a:pt x="1014403" y="28574"/>
                  </a:lnTo>
                  <a:lnTo>
                    <a:pt x="0" y="2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31288" y="7726426"/>
              <a:ext cx="1743075" cy="14604"/>
            </a:xfrm>
            <a:custGeom>
              <a:avLst/>
              <a:gdLst/>
              <a:ahLst/>
              <a:cxnLst/>
              <a:rect l="l" t="t" r="r" b="b"/>
              <a:pathLst>
                <a:path w="1743075" h="14604">
                  <a:moveTo>
                    <a:pt x="0" y="0"/>
                  </a:moveTo>
                  <a:lnTo>
                    <a:pt x="1743045" y="14062"/>
                  </a:lnTo>
                </a:path>
              </a:pathLst>
            </a:custGeom>
            <a:ln w="28574">
              <a:solidFill>
                <a:srgbClr val="6AC3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5659" y="-89693"/>
            <a:ext cx="14891941" cy="14920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5"/>
              </a:spcBef>
            </a:pPr>
            <a:r>
              <a:rPr sz="9600" b="0" dirty="0">
                <a:solidFill>
                  <a:srgbClr val="6AC3E9"/>
                </a:solidFill>
                <a:latin typeface="Arial Black" panose="020B0A04020102020204" pitchFamily="34" charset="0"/>
                <a:cs typeface="Arial Black"/>
              </a:rPr>
              <a:t>CMPICA CHARISAT</a:t>
            </a:r>
            <a:endParaRPr sz="9600" dirty="0">
              <a:latin typeface="Arial Black" panose="020B0A04020102020204" pitchFamily="34" charset="0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55826" y="604519"/>
            <a:ext cx="93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0" dirty="0">
                <a:solidFill>
                  <a:srgbClr val="FFFFFF"/>
                </a:solidFill>
                <a:latin typeface="Arial Black"/>
                <a:cs typeface="Arial Black"/>
              </a:rPr>
              <a:t>2023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41589" y="2862050"/>
            <a:ext cx="10418787" cy="2982227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>
            <a:lvl1pPr marL="12700" algn="l">
              <a:lnSpc>
                <a:spcPct val="100000"/>
              </a:lnSpc>
              <a:spcBef>
                <a:spcPts val="115"/>
              </a:spcBef>
              <a:defRPr sz="9600" b="0" i="0">
                <a:solidFill>
                  <a:srgbClr val="6AC3E9"/>
                </a:solidFill>
                <a:latin typeface="Arial Black" panose="020B0A04020102020204" pitchFamily="34" charset="0"/>
                <a:ea typeface="+mj-ea"/>
                <a:cs typeface="Arial Black"/>
              </a:defRPr>
            </a:lvl1pPr>
          </a:lstStyle>
          <a:p>
            <a:pPr algn="ctr"/>
            <a:r>
              <a:rPr dirty="0"/>
              <a:t>CA217 MPPL</a:t>
            </a:r>
          </a:p>
          <a:p>
            <a:pPr algn="ctr"/>
            <a:r>
              <a:rPr dirty="0"/>
              <a:t>Case Study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5" y="7733570"/>
            <a:ext cx="1771650" cy="1525270"/>
            <a:chOff x="5" y="7733570"/>
            <a:chExt cx="1771650" cy="1525270"/>
          </a:xfrm>
        </p:grpSpPr>
        <p:sp>
          <p:nvSpPr>
            <p:cNvPr id="12" name="object 12"/>
            <p:cNvSpPr/>
            <p:nvPr/>
          </p:nvSpPr>
          <p:spPr>
            <a:xfrm>
              <a:off x="14293" y="7747858"/>
              <a:ext cx="1743075" cy="14604"/>
            </a:xfrm>
            <a:custGeom>
              <a:avLst/>
              <a:gdLst/>
              <a:ahLst/>
              <a:cxnLst/>
              <a:rect l="l" t="t" r="r" b="b"/>
              <a:pathLst>
                <a:path w="1743075" h="14604">
                  <a:moveTo>
                    <a:pt x="0" y="0"/>
                  </a:moveTo>
                  <a:lnTo>
                    <a:pt x="1743045" y="14062"/>
                  </a:lnTo>
                </a:path>
              </a:pathLst>
            </a:custGeom>
            <a:ln w="28574">
              <a:solidFill>
                <a:srgbClr val="6AC3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81" y="9244012"/>
              <a:ext cx="1648460" cy="0"/>
            </a:xfrm>
            <a:custGeom>
              <a:avLst/>
              <a:gdLst/>
              <a:ahLst/>
              <a:cxnLst/>
              <a:rect l="l" t="t" r="r" b="b"/>
              <a:pathLst>
                <a:path w="1648460">
                  <a:moveTo>
                    <a:pt x="0" y="0"/>
                  </a:moveTo>
                  <a:lnTo>
                    <a:pt x="1647914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31129" y="7380237"/>
            <a:ext cx="13607415" cy="206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  <a:tabLst>
                <a:tab pos="2545080" algn="l"/>
                <a:tab pos="6195695" algn="l"/>
                <a:tab pos="7546975" algn="l"/>
                <a:tab pos="9801225" algn="l"/>
              </a:tabLst>
            </a:pPr>
            <a:r>
              <a:rPr sz="42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200" spc="-7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2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42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4200" spc="-7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71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42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9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200" spc="3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42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420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2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42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4200" spc="-7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869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200" spc="2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254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2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4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200" spc="-7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200" spc="-7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869" dirty="0">
                <a:solidFill>
                  <a:srgbClr val="FFFFFF"/>
                </a:solidFill>
                <a:latin typeface="Lucida Sans Unicode"/>
                <a:cs typeface="Lucida Sans Unicode"/>
              </a:rPr>
              <a:t>ca</a:t>
            </a:r>
            <a:r>
              <a:rPr sz="4200" spc="2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4200" spc="-7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200" spc="-7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200" spc="-7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42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8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spc="-265" dirty="0">
                <a:solidFill>
                  <a:srgbClr val="FFFFFF"/>
                </a:solidFill>
                <a:latin typeface="Arial Black"/>
                <a:cs typeface="Arial Black"/>
              </a:rPr>
              <a:t>21BCA008</a:t>
            </a:r>
            <a:r>
              <a:rPr sz="300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 Black"/>
                <a:cs typeface="Arial Black"/>
              </a:rPr>
              <a:t>Pratham</a:t>
            </a:r>
            <a:r>
              <a:rPr sz="30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Black"/>
                <a:cs typeface="Arial Black"/>
              </a:rPr>
              <a:t>Rathod</a:t>
            </a:r>
            <a:endParaRPr sz="3000" dirty="0">
              <a:latin typeface="Arial Black"/>
              <a:cs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9371" y="9218932"/>
            <a:ext cx="14808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5736" y="643319"/>
            <a:ext cx="715645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275" dirty="0">
                <a:solidFill>
                  <a:srgbClr val="6AC3E9"/>
                </a:solidFill>
                <a:latin typeface="Lucida Sans Unicode"/>
                <a:cs typeface="Lucida Sans Unicode"/>
              </a:rPr>
              <a:t>Screen</a:t>
            </a:r>
            <a:r>
              <a:rPr sz="6500" spc="-390" dirty="0">
                <a:solidFill>
                  <a:srgbClr val="6AC3E9"/>
                </a:solidFill>
                <a:latin typeface="Lucida Sans Unicode"/>
                <a:cs typeface="Lucida Sans Unicode"/>
              </a:rPr>
              <a:t> </a:t>
            </a:r>
            <a:r>
              <a:rPr sz="6500" spc="-100" dirty="0">
                <a:solidFill>
                  <a:srgbClr val="6AC3E9"/>
                </a:solidFill>
                <a:latin typeface="Lucida Sans Unicode"/>
                <a:cs typeface="Lucida Sans Unicode"/>
              </a:rPr>
              <a:t>Of</a:t>
            </a:r>
            <a:r>
              <a:rPr sz="6500" spc="-385" dirty="0">
                <a:solidFill>
                  <a:srgbClr val="6AC3E9"/>
                </a:solidFill>
                <a:latin typeface="Lucida Sans Unicode"/>
                <a:cs typeface="Lucida Sans Unicode"/>
              </a:rPr>
              <a:t> </a:t>
            </a:r>
            <a:r>
              <a:rPr sz="6500" spc="335" dirty="0">
                <a:solidFill>
                  <a:srgbClr val="6AC3E9"/>
                </a:solidFill>
                <a:latin typeface="Lucida Sans Unicode"/>
                <a:cs typeface="Lucida Sans Unicode"/>
              </a:rPr>
              <a:t>Search</a:t>
            </a:r>
            <a:endParaRPr sz="6500" dirty="0">
              <a:latin typeface="Lucida Sans Unicode"/>
              <a:cs typeface="Lucida Sans Unico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A05DA-31E4-4211-9AF9-B46B1937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866900"/>
            <a:ext cx="12688461" cy="8082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5854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69927" y="1260437"/>
            <a:ext cx="5969000" cy="3282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1725" marR="5080" indent="-1089660">
              <a:lnSpc>
                <a:spcPct val="116199"/>
              </a:lnSpc>
              <a:spcBef>
                <a:spcPts val="95"/>
              </a:spcBef>
            </a:pPr>
            <a:r>
              <a:rPr sz="9200" b="0" spc="-650" dirty="0">
                <a:latin typeface="Arial Black"/>
                <a:cs typeface="Arial Black"/>
              </a:rPr>
              <a:t>Let's</a:t>
            </a:r>
            <a:r>
              <a:rPr sz="9200" b="0" spc="-900" dirty="0">
                <a:latin typeface="Arial Black"/>
                <a:cs typeface="Arial Black"/>
              </a:rPr>
              <a:t> </a:t>
            </a:r>
            <a:r>
              <a:rPr sz="9200" b="0" spc="-655" dirty="0">
                <a:latin typeface="Arial Black"/>
                <a:cs typeface="Arial Black"/>
              </a:rPr>
              <a:t>Have </a:t>
            </a:r>
            <a:r>
              <a:rPr sz="9200" b="0" spc="-535" dirty="0">
                <a:latin typeface="Arial Black"/>
                <a:cs typeface="Arial Black"/>
              </a:rPr>
              <a:t>Demo..</a:t>
            </a:r>
            <a:endParaRPr sz="9200" dirty="0"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11478" y="3777692"/>
            <a:ext cx="10076815" cy="6509384"/>
            <a:chOff x="8211478" y="3777692"/>
            <a:chExt cx="10076815" cy="650938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478" y="8243455"/>
              <a:ext cx="7100255" cy="2043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1754" y="3777692"/>
              <a:ext cx="4346245" cy="65093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37286" y="1"/>
            <a:ext cx="8550910" cy="5650865"/>
            <a:chOff x="9737286" y="1"/>
            <a:chExt cx="8550910" cy="5650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2840" y="1"/>
              <a:ext cx="2845159" cy="39603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286" y="1"/>
              <a:ext cx="6748345" cy="56504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273595" y="841059"/>
              <a:ext cx="1014730" cy="28575"/>
            </a:xfrm>
            <a:custGeom>
              <a:avLst/>
              <a:gdLst/>
              <a:ahLst/>
              <a:cxnLst/>
              <a:rect l="l" t="t" r="r" b="b"/>
              <a:pathLst>
                <a:path w="1014730" h="28575">
                  <a:moveTo>
                    <a:pt x="0" y="0"/>
                  </a:moveTo>
                  <a:lnTo>
                    <a:pt x="1014403" y="0"/>
                  </a:lnTo>
                  <a:lnTo>
                    <a:pt x="1014403" y="28574"/>
                  </a:lnTo>
                  <a:lnTo>
                    <a:pt x="0" y="28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9455467"/>
            <a:ext cx="1016000" cy="28575"/>
          </a:xfrm>
          <a:custGeom>
            <a:avLst/>
            <a:gdLst/>
            <a:ahLst/>
            <a:cxnLst/>
            <a:rect l="l" t="t" r="r" b="b"/>
            <a:pathLst>
              <a:path w="1016000" h="28575">
                <a:moveTo>
                  <a:pt x="0" y="28574"/>
                </a:moveTo>
                <a:lnTo>
                  <a:pt x="0" y="0"/>
                </a:lnTo>
                <a:lnTo>
                  <a:pt x="1015445" y="0"/>
                </a:lnTo>
                <a:lnTo>
                  <a:pt x="1015445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28700" y="710565"/>
            <a:ext cx="447675" cy="447675"/>
            <a:chOff x="1028700" y="710565"/>
            <a:chExt cx="447675" cy="447675"/>
          </a:xfrm>
        </p:grpSpPr>
        <p:sp>
          <p:nvSpPr>
            <p:cNvPr id="8" name="object 8"/>
            <p:cNvSpPr/>
            <p:nvPr/>
          </p:nvSpPr>
          <p:spPr>
            <a:xfrm>
              <a:off x="1028700" y="710565"/>
              <a:ext cx="447675" cy="335915"/>
            </a:xfrm>
            <a:custGeom>
              <a:avLst/>
              <a:gdLst/>
              <a:ahLst/>
              <a:cxnLst/>
              <a:rect l="l" t="t" r="r" b="b"/>
              <a:pathLst>
                <a:path w="447675" h="335915">
                  <a:moveTo>
                    <a:pt x="431686" y="335756"/>
                  </a:moveTo>
                  <a:lnTo>
                    <a:pt x="13868" y="335756"/>
                  </a:lnTo>
                  <a:lnTo>
                    <a:pt x="0" y="32188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31976"/>
                  </a:lnTo>
                  <a:lnTo>
                    <a:pt x="31976" y="31976"/>
                  </a:lnTo>
                  <a:lnTo>
                    <a:pt x="31976" y="303779"/>
                  </a:lnTo>
                  <a:lnTo>
                    <a:pt x="447674" y="303779"/>
                  </a:lnTo>
                  <a:lnTo>
                    <a:pt x="447674" y="321888"/>
                  </a:lnTo>
                  <a:lnTo>
                    <a:pt x="433806" y="335756"/>
                  </a:lnTo>
                  <a:lnTo>
                    <a:pt x="431686" y="335756"/>
                  </a:lnTo>
                  <a:close/>
                </a:path>
                <a:path w="447675" h="335915">
                  <a:moveTo>
                    <a:pt x="447674" y="303779"/>
                  </a:moveTo>
                  <a:lnTo>
                    <a:pt x="415698" y="303779"/>
                  </a:lnTo>
                  <a:lnTo>
                    <a:pt x="415698" y="31976"/>
                  </a:lnTo>
                  <a:lnTo>
                    <a:pt x="447674" y="31976"/>
                  </a:lnTo>
                  <a:lnTo>
                    <a:pt x="447674" y="303779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572" y="1014345"/>
              <a:ext cx="95930" cy="959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24630" y="1078298"/>
              <a:ext cx="255904" cy="80010"/>
            </a:xfrm>
            <a:custGeom>
              <a:avLst/>
              <a:gdLst/>
              <a:ahLst/>
              <a:cxnLst/>
              <a:rect l="l" t="t" r="r" b="b"/>
              <a:pathLst>
                <a:path w="255905" h="80009">
                  <a:moveTo>
                    <a:pt x="239825" y="79941"/>
                  </a:moveTo>
                  <a:lnTo>
                    <a:pt x="13868" y="79941"/>
                  </a:lnTo>
                  <a:lnTo>
                    <a:pt x="0" y="66073"/>
                  </a:lnTo>
                  <a:lnTo>
                    <a:pt x="0" y="59754"/>
                  </a:lnTo>
                  <a:lnTo>
                    <a:pt x="15762" y="21700"/>
                  </a:lnTo>
                  <a:lnTo>
                    <a:pt x="55595" y="409"/>
                  </a:lnTo>
                  <a:lnTo>
                    <a:pt x="59754" y="0"/>
                  </a:lnTo>
                  <a:lnTo>
                    <a:pt x="196059" y="0"/>
                  </a:lnTo>
                  <a:lnTo>
                    <a:pt x="234113" y="15762"/>
                  </a:lnTo>
                  <a:lnTo>
                    <a:pt x="247404" y="31979"/>
                  </a:lnTo>
                  <a:lnTo>
                    <a:pt x="58244" y="31979"/>
                  </a:lnTo>
                  <a:lnTo>
                    <a:pt x="52918" y="33409"/>
                  </a:lnTo>
                  <a:lnTo>
                    <a:pt x="43031" y="39120"/>
                  </a:lnTo>
                  <a:lnTo>
                    <a:pt x="39132" y="43020"/>
                  </a:lnTo>
                  <a:lnTo>
                    <a:pt x="36277" y="47965"/>
                  </a:lnTo>
                  <a:lnTo>
                    <a:pt x="253886" y="47965"/>
                  </a:lnTo>
                  <a:lnTo>
                    <a:pt x="255404" y="55595"/>
                  </a:lnTo>
                  <a:lnTo>
                    <a:pt x="255814" y="59754"/>
                  </a:lnTo>
                  <a:lnTo>
                    <a:pt x="255814" y="66073"/>
                  </a:lnTo>
                  <a:lnTo>
                    <a:pt x="241946" y="79941"/>
                  </a:lnTo>
                  <a:lnTo>
                    <a:pt x="239825" y="79941"/>
                  </a:lnTo>
                  <a:close/>
                </a:path>
                <a:path w="255905" h="80009">
                  <a:moveTo>
                    <a:pt x="253886" y="47965"/>
                  </a:moveTo>
                  <a:lnTo>
                    <a:pt x="219536" y="47965"/>
                  </a:lnTo>
                  <a:lnTo>
                    <a:pt x="216682" y="43020"/>
                  </a:lnTo>
                  <a:lnTo>
                    <a:pt x="212783" y="39120"/>
                  </a:lnTo>
                  <a:lnTo>
                    <a:pt x="202896" y="33409"/>
                  </a:lnTo>
                  <a:lnTo>
                    <a:pt x="197569" y="31979"/>
                  </a:lnTo>
                  <a:lnTo>
                    <a:pt x="247404" y="31979"/>
                  </a:lnTo>
                  <a:lnTo>
                    <a:pt x="249339" y="35600"/>
                  </a:lnTo>
                  <a:lnTo>
                    <a:pt x="252553" y="43359"/>
                  </a:lnTo>
                  <a:lnTo>
                    <a:pt x="253766" y="47358"/>
                  </a:lnTo>
                  <a:lnTo>
                    <a:pt x="253886" y="47965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622" y="806379"/>
              <a:ext cx="223830" cy="960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8700" y="966380"/>
              <a:ext cx="447675" cy="32384"/>
            </a:xfrm>
            <a:custGeom>
              <a:avLst/>
              <a:gdLst/>
              <a:ahLst/>
              <a:cxnLst/>
              <a:rect l="l" t="t" r="r" b="b"/>
              <a:pathLst>
                <a:path w="447675" h="32384">
                  <a:moveTo>
                    <a:pt x="433806" y="31976"/>
                  </a:moveTo>
                  <a:lnTo>
                    <a:pt x="431686" y="31976"/>
                  </a:lnTo>
                  <a:lnTo>
                    <a:pt x="13868" y="31976"/>
                  </a:lnTo>
                  <a:lnTo>
                    <a:pt x="11828" y="31571"/>
                  </a:lnTo>
                  <a:lnTo>
                    <a:pt x="0" y="1810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18108"/>
                  </a:lnTo>
                  <a:lnTo>
                    <a:pt x="433806" y="31976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29966" y="1349888"/>
            <a:ext cx="74504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0" spc="-340" dirty="0">
                <a:solidFill>
                  <a:srgbClr val="6AC3E9"/>
                </a:solidFill>
                <a:latin typeface="Arial Black"/>
                <a:cs typeface="Arial Black"/>
              </a:rPr>
              <a:t>Requires</a:t>
            </a:r>
            <a:r>
              <a:rPr sz="6500" b="0" spc="-610" dirty="0">
                <a:solidFill>
                  <a:srgbClr val="6AC3E9"/>
                </a:solidFill>
                <a:latin typeface="Arial Black"/>
                <a:cs typeface="Arial Black"/>
              </a:rPr>
              <a:t> </a:t>
            </a:r>
            <a:r>
              <a:rPr sz="6500" b="0" spc="-200" dirty="0">
                <a:solidFill>
                  <a:srgbClr val="6AC3E9"/>
                </a:solidFill>
                <a:latin typeface="Arial Black"/>
                <a:cs typeface="Arial Black"/>
              </a:rPr>
              <a:t>Modules</a:t>
            </a:r>
            <a:endParaRPr sz="6500" dirty="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55826" y="604519"/>
            <a:ext cx="93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0" dirty="0">
                <a:solidFill>
                  <a:srgbClr val="FFFFFF"/>
                </a:solidFill>
                <a:latin typeface="Arial Black"/>
                <a:cs typeface="Arial Black"/>
              </a:rPr>
              <a:t>2023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1331" y="3243751"/>
            <a:ext cx="161924" cy="1619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1331" y="4415326"/>
            <a:ext cx="161924" cy="1619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1331" y="5586901"/>
            <a:ext cx="161924" cy="1619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1331" y="6758475"/>
            <a:ext cx="161924" cy="1619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707817" y="4170883"/>
            <a:ext cx="2148840" cy="293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05" dirty="0">
                <a:solidFill>
                  <a:srgbClr val="FFFFFF"/>
                </a:solidFill>
                <a:latin typeface="Arial Black"/>
                <a:cs typeface="Arial Black"/>
              </a:rPr>
              <a:t>Requests</a:t>
            </a:r>
            <a:endParaRPr sz="3700" dirty="0">
              <a:latin typeface="Arial Black"/>
              <a:cs typeface="Arial Black"/>
            </a:endParaRPr>
          </a:p>
          <a:p>
            <a:pPr marL="12700" marR="1299210">
              <a:lnSpc>
                <a:spcPts val="9230"/>
              </a:lnSpc>
              <a:spcBef>
                <a:spcPts val="900"/>
              </a:spcBef>
            </a:pPr>
            <a:r>
              <a:rPr sz="3700" spc="-245" dirty="0">
                <a:solidFill>
                  <a:srgbClr val="FFFFFF"/>
                </a:solidFill>
                <a:latin typeface="Arial Black"/>
                <a:cs typeface="Arial Black"/>
              </a:rPr>
              <a:t>bs4 </a:t>
            </a:r>
            <a:r>
              <a:rPr sz="3700" spc="-310" dirty="0">
                <a:solidFill>
                  <a:srgbClr val="FFFFFF"/>
                </a:solidFill>
                <a:latin typeface="Arial Black"/>
                <a:cs typeface="Arial Black"/>
              </a:rPr>
              <a:t>PIL</a:t>
            </a:r>
            <a:endParaRPr sz="3700" dirty="0">
              <a:latin typeface="Arial Black"/>
              <a:cs typeface="Arial Black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1331" y="7930050"/>
            <a:ext cx="161924" cy="16192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459371" y="7685607"/>
            <a:ext cx="1376045" cy="201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100"/>
              </a:spcBef>
            </a:pPr>
            <a:r>
              <a:rPr sz="3700" spc="-340" dirty="0">
                <a:solidFill>
                  <a:srgbClr val="FFFFFF"/>
                </a:solidFill>
                <a:latin typeface="Arial Black"/>
                <a:cs typeface="Arial Black"/>
              </a:rPr>
              <a:t>docx</a:t>
            </a:r>
            <a:endParaRPr sz="37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300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4316" y="3243751"/>
            <a:ext cx="161924" cy="16192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707817" y="2999308"/>
            <a:ext cx="51784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5040" algn="l"/>
              </a:tabLst>
            </a:pPr>
            <a:r>
              <a:rPr sz="3700" spc="-270" dirty="0">
                <a:solidFill>
                  <a:srgbClr val="FFFFFF"/>
                </a:solidFill>
                <a:latin typeface="Arial Black"/>
                <a:cs typeface="Arial Black"/>
              </a:rPr>
              <a:t>Tkinter</a:t>
            </a:r>
            <a:r>
              <a:rPr sz="3700" dirty="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sz="3700" spc="-270" dirty="0">
                <a:solidFill>
                  <a:srgbClr val="FFFFFF"/>
                </a:solidFill>
                <a:latin typeface="Arial Black"/>
                <a:cs typeface="Arial Black"/>
              </a:rPr>
              <a:t>pandas</a:t>
            </a:r>
            <a:endParaRPr sz="3700" dirty="0">
              <a:latin typeface="Arial Black"/>
              <a:cs typeface="Arial Black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4316" y="4415326"/>
            <a:ext cx="161924" cy="1619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4316" y="5586901"/>
            <a:ext cx="161924" cy="1619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4316" y="6758475"/>
            <a:ext cx="161924" cy="16192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190802" y="4170883"/>
            <a:ext cx="2846705" cy="293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0" dirty="0">
                <a:solidFill>
                  <a:srgbClr val="FFFFFF"/>
                </a:solidFill>
                <a:latin typeface="Arial Black"/>
                <a:cs typeface="Arial Black"/>
              </a:rPr>
              <a:t>json</a:t>
            </a:r>
            <a:endParaRPr sz="3700" dirty="0">
              <a:latin typeface="Arial Black"/>
              <a:cs typeface="Arial Black"/>
            </a:endParaRPr>
          </a:p>
          <a:p>
            <a:pPr marL="12700" marR="5080">
              <a:lnSpc>
                <a:spcPts val="9230"/>
              </a:lnSpc>
              <a:spcBef>
                <a:spcPts val="900"/>
              </a:spcBef>
            </a:pPr>
            <a:r>
              <a:rPr sz="3700" spc="-295" dirty="0">
                <a:solidFill>
                  <a:srgbClr val="FFFFFF"/>
                </a:solidFill>
                <a:latin typeface="Arial Black"/>
                <a:cs typeface="Arial Black"/>
              </a:rPr>
              <a:t>webbrowser </a:t>
            </a:r>
            <a:r>
              <a:rPr sz="3700" spc="-100" dirty="0">
                <a:solidFill>
                  <a:srgbClr val="FFFFFF"/>
                </a:solidFill>
                <a:latin typeface="Arial Black"/>
                <a:cs typeface="Arial Black"/>
              </a:rPr>
              <a:t>datetime</a:t>
            </a:r>
            <a:endParaRPr sz="3700" dirty="0">
              <a:latin typeface="Arial Black"/>
              <a:cs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1" grpId="0"/>
      <p:bldP spid="23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5878830" cy="8550910"/>
            <a:chOff x="0" y="1"/>
            <a:chExt cx="5878830" cy="8550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3846"/>
              <a:ext cx="1580590" cy="3906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5878580" cy="658461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7273595" y="841059"/>
            <a:ext cx="1014730" cy="28575"/>
          </a:xfrm>
          <a:custGeom>
            <a:avLst/>
            <a:gdLst/>
            <a:ahLst/>
            <a:cxnLst/>
            <a:rect l="l" t="t" r="r" b="b"/>
            <a:pathLst>
              <a:path w="1014730" h="28575">
                <a:moveTo>
                  <a:pt x="0" y="0"/>
                </a:moveTo>
                <a:lnTo>
                  <a:pt x="1014403" y="0"/>
                </a:lnTo>
                <a:lnTo>
                  <a:pt x="101440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455468"/>
            <a:ext cx="1016000" cy="28575"/>
          </a:xfrm>
          <a:custGeom>
            <a:avLst/>
            <a:gdLst/>
            <a:ahLst/>
            <a:cxnLst/>
            <a:rect l="l" t="t" r="r" b="b"/>
            <a:pathLst>
              <a:path w="1016000" h="28575">
                <a:moveTo>
                  <a:pt x="0" y="28574"/>
                </a:moveTo>
                <a:lnTo>
                  <a:pt x="0" y="0"/>
                </a:lnTo>
                <a:lnTo>
                  <a:pt x="1015445" y="0"/>
                </a:lnTo>
                <a:lnTo>
                  <a:pt x="1015445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28700" y="710567"/>
            <a:ext cx="447675" cy="447675"/>
            <a:chOff x="1028700" y="710567"/>
            <a:chExt cx="447675" cy="447675"/>
          </a:xfrm>
        </p:grpSpPr>
        <p:sp>
          <p:nvSpPr>
            <p:cNvPr id="8" name="object 8"/>
            <p:cNvSpPr/>
            <p:nvPr/>
          </p:nvSpPr>
          <p:spPr>
            <a:xfrm>
              <a:off x="1028700" y="710567"/>
              <a:ext cx="447675" cy="335915"/>
            </a:xfrm>
            <a:custGeom>
              <a:avLst/>
              <a:gdLst/>
              <a:ahLst/>
              <a:cxnLst/>
              <a:rect l="l" t="t" r="r" b="b"/>
              <a:pathLst>
                <a:path w="447675" h="335915">
                  <a:moveTo>
                    <a:pt x="431686" y="335756"/>
                  </a:moveTo>
                  <a:lnTo>
                    <a:pt x="13868" y="335756"/>
                  </a:lnTo>
                  <a:lnTo>
                    <a:pt x="0" y="32188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31976"/>
                  </a:lnTo>
                  <a:lnTo>
                    <a:pt x="31976" y="31976"/>
                  </a:lnTo>
                  <a:lnTo>
                    <a:pt x="31976" y="303779"/>
                  </a:lnTo>
                  <a:lnTo>
                    <a:pt x="447674" y="303779"/>
                  </a:lnTo>
                  <a:lnTo>
                    <a:pt x="447674" y="321888"/>
                  </a:lnTo>
                  <a:lnTo>
                    <a:pt x="433806" y="335756"/>
                  </a:lnTo>
                  <a:lnTo>
                    <a:pt x="431686" y="335756"/>
                  </a:lnTo>
                  <a:close/>
                </a:path>
                <a:path w="447675" h="335915">
                  <a:moveTo>
                    <a:pt x="447674" y="303779"/>
                  </a:moveTo>
                  <a:lnTo>
                    <a:pt x="415698" y="303779"/>
                  </a:lnTo>
                  <a:lnTo>
                    <a:pt x="415698" y="31976"/>
                  </a:lnTo>
                  <a:lnTo>
                    <a:pt x="447674" y="31976"/>
                  </a:lnTo>
                  <a:lnTo>
                    <a:pt x="447674" y="303779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572" y="1014347"/>
              <a:ext cx="95930" cy="959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24630" y="1078300"/>
              <a:ext cx="255904" cy="80010"/>
            </a:xfrm>
            <a:custGeom>
              <a:avLst/>
              <a:gdLst/>
              <a:ahLst/>
              <a:cxnLst/>
              <a:rect l="l" t="t" r="r" b="b"/>
              <a:pathLst>
                <a:path w="255905" h="80009">
                  <a:moveTo>
                    <a:pt x="239825" y="79941"/>
                  </a:moveTo>
                  <a:lnTo>
                    <a:pt x="13868" y="79941"/>
                  </a:lnTo>
                  <a:lnTo>
                    <a:pt x="0" y="66073"/>
                  </a:lnTo>
                  <a:lnTo>
                    <a:pt x="0" y="59754"/>
                  </a:lnTo>
                  <a:lnTo>
                    <a:pt x="15762" y="21700"/>
                  </a:lnTo>
                  <a:lnTo>
                    <a:pt x="55595" y="409"/>
                  </a:lnTo>
                  <a:lnTo>
                    <a:pt x="59754" y="0"/>
                  </a:lnTo>
                  <a:lnTo>
                    <a:pt x="196059" y="0"/>
                  </a:lnTo>
                  <a:lnTo>
                    <a:pt x="234113" y="15762"/>
                  </a:lnTo>
                  <a:lnTo>
                    <a:pt x="247404" y="31979"/>
                  </a:lnTo>
                  <a:lnTo>
                    <a:pt x="58244" y="31979"/>
                  </a:lnTo>
                  <a:lnTo>
                    <a:pt x="52918" y="33409"/>
                  </a:lnTo>
                  <a:lnTo>
                    <a:pt x="43031" y="39120"/>
                  </a:lnTo>
                  <a:lnTo>
                    <a:pt x="39132" y="43020"/>
                  </a:lnTo>
                  <a:lnTo>
                    <a:pt x="36277" y="47965"/>
                  </a:lnTo>
                  <a:lnTo>
                    <a:pt x="253886" y="47965"/>
                  </a:lnTo>
                  <a:lnTo>
                    <a:pt x="255404" y="55595"/>
                  </a:lnTo>
                  <a:lnTo>
                    <a:pt x="255814" y="59754"/>
                  </a:lnTo>
                  <a:lnTo>
                    <a:pt x="255814" y="66073"/>
                  </a:lnTo>
                  <a:lnTo>
                    <a:pt x="241946" y="79941"/>
                  </a:lnTo>
                  <a:lnTo>
                    <a:pt x="239825" y="79941"/>
                  </a:lnTo>
                  <a:close/>
                </a:path>
                <a:path w="255905" h="80009">
                  <a:moveTo>
                    <a:pt x="253886" y="47965"/>
                  </a:moveTo>
                  <a:lnTo>
                    <a:pt x="219536" y="47965"/>
                  </a:lnTo>
                  <a:lnTo>
                    <a:pt x="216682" y="43020"/>
                  </a:lnTo>
                  <a:lnTo>
                    <a:pt x="212783" y="39120"/>
                  </a:lnTo>
                  <a:lnTo>
                    <a:pt x="202896" y="33409"/>
                  </a:lnTo>
                  <a:lnTo>
                    <a:pt x="197569" y="31979"/>
                  </a:lnTo>
                  <a:lnTo>
                    <a:pt x="247404" y="31979"/>
                  </a:lnTo>
                  <a:lnTo>
                    <a:pt x="249339" y="35600"/>
                  </a:lnTo>
                  <a:lnTo>
                    <a:pt x="252553" y="43359"/>
                  </a:lnTo>
                  <a:lnTo>
                    <a:pt x="253766" y="47358"/>
                  </a:lnTo>
                  <a:lnTo>
                    <a:pt x="253886" y="47965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622" y="806381"/>
              <a:ext cx="223830" cy="960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8700" y="966382"/>
              <a:ext cx="447675" cy="32384"/>
            </a:xfrm>
            <a:custGeom>
              <a:avLst/>
              <a:gdLst/>
              <a:ahLst/>
              <a:cxnLst/>
              <a:rect l="l" t="t" r="r" b="b"/>
              <a:pathLst>
                <a:path w="447675" h="32384">
                  <a:moveTo>
                    <a:pt x="433806" y="31976"/>
                  </a:moveTo>
                  <a:lnTo>
                    <a:pt x="431686" y="31976"/>
                  </a:lnTo>
                  <a:lnTo>
                    <a:pt x="13868" y="31976"/>
                  </a:lnTo>
                  <a:lnTo>
                    <a:pt x="11828" y="31571"/>
                  </a:lnTo>
                  <a:lnTo>
                    <a:pt x="0" y="1810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18108"/>
                  </a:lnTo>
                  <a:lnTo>
                    <a:pt x="433806" y="31976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055826" y="604521"/>
            <a:ext cx="93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0" dirty="0">
                <a:solidFill>
                  <a:srgbClr val="FFFFFF"/>
                </a:solidFill>
                <a:latin typeface="Arial Black"/>
                <a:cs typeface="Arial Black"/>
              </a:rPr>
              <a:t>2023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9371" y="9218931"/>
            <a:ext cx="13296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556736" y="580614"/>
            <a:ext cx="59645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0" spc="120" dirty="0">
                <a:solidFill>
                  <a:srgbClr val="6AC3E9"/>
                </a:solidFill>
                <a:latin typeface="Lucida Sans Unicode"/>
                <a:cs typeface="Lucida Sans Unicode"/>
              </a:rPr>
              <a:t>Functionality</a:t>
            </a:r>
            <a:endParaRPr sz="7200" dirty="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5278" y="4106990"/>
            <a:ext cx="190500" cy="1904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5278" y="5097590"/>
            <a:ext cx="190500" cy="1904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5278" y="6088190"/>
            <a:ext cx="190500" cy="1904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5278" y="7078790"/>
            <a:ext cx="190500" cy="1904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5278" y="8069390"/>
            <a:ext cx="190500" cy="19049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17165">
              <a:lnSpc>
                <a:spcPct val="154800"/>
              </a:lnSpc>
              <a:spcBef>
                <a:spcPts val="95"/>
              </a:spcBef>
            </a:pPr>
            <a:r>
              <a:rPr spc="-325" dirty="0"/>
              <a:t>Scrape</a:t>
            </a:r>
            <a:r>
              <a:rPr spc="-405" dirty="0"/>
              <a:t> </a:t>
            </a:r>
            <a:r>
              <a:rPr spc="-375" dirty="0"/>
              <a:t>Image</a:t>
            </a:r>
            <a:r>
              <a:rPr spc="-400" dirty="0"/>
              <a:t> </a:t>
            </a:r>
            <a:r>
              <a:rPr spc="-935" dirty="0"/>
              <a:t>&amp;</a:t>
            </a:r>
            <a:r>
              <a:rPr spc="-400" dirty="0"/>
              <a:t> </a:t>
            </a:r>
            <a:r>
              <a:rPr spc="-420" dirty="0"/>
              <a:t>Text</a:t>
            </a:r>
            <a:r>
              <a:rPr spc="-400" dirty="0"/>
              <a:t> </a:t>
            </a:r>
            <a:r>
              <a:rPr spc="-240" dirty="0"/>
              <a:t>From</a:t>
            </a:r>
            <a:r>
              <a:rPr spc="-405" dirty="0"/>
              <a:t> </a:t>
            </a:r>
            <a:r>
              <a:rPr spc="-285" dirty="0"/>
              <a:t>Wikipedia </a:t>
            </a:r>
            <a:r>
              <a:rPr spc="-240" dirty="0"/>
              <a:t>Collect</a:t>
            </a:r>
            <a:r>
              <a:rPr spc="-395" dirty="0"/>
              <a:t> </a:t>
            </a:r>
            <a:r>
              <a:rPr spc="-375" dirty="0"/>
              <a:t>Stock</a:t>
            </a:r>
            <a:r>
              <a:rPr spc="-395" dirty="0"/>
              <a:t> </a:t>
            </a:r>
            <a:r>
              <a:rPr spc="-270" dirty="0"/>
              <a:t>Market</a:t>
            </a:r>
            <a:r>
              <a:rPr spc="-395" dirty="0"/>
              <a:t> </a:t>
            </a:r>
            <a:r>
              <a:rPr spc="-285" dirty="0"/>
              <a:t>data</a:t>
            </a:r>
            <a:r>
              <a:rPr spc="-390" dirty="0"/>
              <a:t> </a:t>
            </a:r>
            <a:r>
              <a:rPr spc="-240" dirty="0"/>
              <a:t>From</a:t>
            </a:r>
            <a:r>
              <a:rPr spc="-395" dirty="0"/>
              <a:t> </a:t>
            </a:r>
            <a:r>
              <a:rPr spc="-409" dirty="0"/>
              <a:t>NSE</a:t>
            </a:r>
          </a:p>
          <a:p>
            <a:pPr marL="12700" marR="5080">
              <a:lnSpc>
                <a:spcPts val="7800"/>
              </a:lnSpc>
              <a:spcBef>
                <a:spcPts val="720"/>
              </a:spcBef>
            </a:pPr>
            <a:r>
              <a:rPr spc="-254" dirty="0"/>
              <a:t>Download</a:t>
            </a:r>
            <a:r>
              <a:rPr spc="-395" dirty="0"/>
              <a:t> </a:t>
            </a:r>
            <a:r>
              <a:rPr spc="-175" dirty="0"/>
              <a:t>n</a:t>
            </a:r>
            <a:r>
              <a:rPr spc="-395" dirty="0"/>
              <a:t> </a:t>
            </a:r>
            <a:r>
              <a:rPr spc="-210" dirty="0"/>
              <a:t>number</a:t>
            </a:r>
            <a:r>
              <a:rPr spc="-395" dirty="0"/>
              <a:t> </a:t>
            </a:r>
            <a:r>
              <a:rPr spc="-95" dirty="0"/>
              <a:t>of</a:t>
            </a:r>
            <a:r>
              <a:rPr spc="-395" dirty="0"/>
              <a:t> </a:t>
            </a:r>
            <a:r>
              <a:rPr spc="-390" dirty="0"/>
              <a:t>images</a:t>
            </a:r>
            <a:r>
              <a:rPr spc="-395" dirty="0"/>
              <a:t> </a:t>
            </a:r>
            <a:r>
              <a:rPr spc="-215" dirty="0"/>
              <a:t>that</a:t>
            </a:r>
            <a:r>
              <a:rPr spc="-390" dirty="0"/>
              <a:t> </a:t>
            </a:r>
            <a:r>
              <a:rPr spc="-245" dirty="0"/>
              <a:t>client</a:t>
            </a:r>
            <a:r>
              <a:rPr spc="-395" dirty="0"/>
              <a:t> </a:t>
            </a:r>
            <a:r>
              <a:rPr spc="-365" dirty="0"/>
              <a:t>want </a:t>
            </a:r>
            <a:r>
              <a:rPr spc="-240" dirty="0"/>
              <a:t>Collect</a:t>
            </a:r>
            <a:r>
              <a:rPr spc="-390" dirty="0"/>
              <a:t> </a:t>
            </a:r>
            <a:r>
              <a:rPr spc="-325" dirty="0"/>
              <a:t>Search</a:t>
            </a:r>
            <a:r>
              <a:rPr spc="-385" dirty="0"/>
              <a:t> </a:t>
            </a:r>
            <a:r>
              <a:rPr spc="-229" dirty="0"/>
              <a:t>result</a:t>
            </a:r>
            <a:r>
              <a:rPr spc="-385" dirty="0"/>
              <a:t> </a:t>
            </a:r>
            <a:r>
              <a:rPr spc="-295" dirty="0"/>
              <a:t>like</a:t>
            </a:r>
            <a:r>
              <a:rPr spc="-385" dirty="0"/>
              <a:t> </a:t>
            </a:r>
            <a:r>
              <a:rPr spc="-295" dirty="0"/>
              <a:t>google</a:t>
            </a: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spc="-285" dirty="0"/>
              <a:t>Give</a:t>
            </a:r>
            <a:r>
              <a:rPr spc="-405" dirty="0"/>
              <a:t> </a:t>
            </a:r>
            <a:r>
              <a:rPr spc="-450" dirty="0"/>
              <a:t>News</a:t>
            </a:r>
            <a:r>
              <a:rPr spc="-400" dirty="0"/>
              <a:t> </a:t>
            </a:r>
            <a:r>
              <a:rPr spc="-175" dirty="0"/>
              <a:t>on</a:t>
            </a:r>
            <a:r>
              <a:rPr spc="-400" dirty="0"/>
              <a:t> </a:t>
            </a:r>
            <a:r>
              <a:rPr spc="-254" dirty="0"/>
              <a:t>any</a:t>
            </a:r>
            <a:r>
              <a:rPr spc="-400" dirty="0"/>
              <a:t> </a:t>
            </a:r>
            <a:r>
              <a:rPr spc="-10" dirty="0"/>
              <a:t>topic</a:t>
            </a: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5278" y="9059990"/>
            <a:ext cx="190500" cy="19049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592514" y="8790115"/>
            <a:ext cx="93941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5" dirty="0">
                <a:solidFill>
                  <a:srgbClr val="FFFFFF"/>
                </a:solidFill>
                <a:latin typeface="Arial Black"/>
                <a:cs typeface="Arial Black"/>
              </a:rPr>
              <a:t>Convert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85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165" dirty="0">
                <a:solidFill>
                  <a:srgbClr val="FFFFFF"/>
                </a:solidFill>
                <a:latin typeface="Arial Black"/>
                <a:cs typeface="Arial Black"/>
              </a:rPr>
              <a:t>into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185" dirty="0">
                <a:solidFill>
                  <a:srgbClr val="FFFFFF"/>
                </a:solidFill>
                <a:latin typeface="Arial Black"/>
                <a:cs typeface="Arial Black"/>
              </a:rPr>
              <a:t>Word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415" dirty="0">
                <a:solidFill>
                  <a:srgbClr val="FFFFFF"/>
                </a:solidFill>
                <a:latin typeface="Arial Black"/>
                <a:cs typeface="Arial Black"/>
              </a:rPr>
              <a:t>Excel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75" dirty="0">
                <a:solidFill>
                  <a:srgbClr val="FFFFFF"/>
                </a:solidFill>
                <a:latin typeface="Arial Black"/>
                <a:cs typeface="Arial Black"/>
              </a:rPr>
              <a:t>File</a:t>
            </a:r>
            <a:endParaRPr sz="4200">
              <a:latin typeface="Arial Black"/>
              <a:cs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build="p"/>
      <p:bldP spid="21" grpId="1" build="p"/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090763" y="0"/>
            <a:ext cx="8197850" cy="10287000"/>
            <a:chOff x="10090763" y="0"/>
            <a:chExt cx="8197850" cy="10287000"/>
          </a:xfrm>
        </p:grpSpPr>
        <p:sp>
          <p:nvSpPr>
            <p:cNvPr id="4" name="object 4"/>
            <p:cNvSpPr/>
            <p:nvPr/>
          </p:nvSpPr>
          <p:spPr>
            <a:xfrm>
              <a:off x="10090763" y="0"/>
              <a:ext cx="8197850" cy="10287000"/>
            </a:xfrm>
            <a:custGeom>
              <a:avLst/>
              <a:gdLst/>
              <a:ahLst/>
              <a:cxnLst/>
              <a:rect l="l" t="t" r="r" b="b"/>
              <a:pathLst>
                <a:path w="8197850" h="10287000">
                  <a:moveTo>
                    <a:pt x="8197234" y="10286999"/>
                  </a:moveTo>
                  <a:lnTo>
                    <a:pt x="2971238" y="10286999"/>
                  </a:lnTo>
                  <a:lnTo>
                    <a:pt x="0" y="5142964"/>
                  </a:lnTo>
                  <a:lnTo>
                    <a:pt x="2970619" y="0"/>
                  </a:lnTo>
                  <a:lnTo>
                    <a:pt x="8197234" y="0"/>
                  </a:lnTo>
                  <a:lnTo>
                    <a:pt x="8197234" y="253878"/>
                  </a:lnTo>
                  <a:lnTo>
                    <a:pt x="3245379" y="253878"/>
                  </a:lnTo>
                  <a:lnTo>
                    <a:pt x="419933" y="5142964"/>
                  </a:lnTo>
                  <a:lnTo>
                    <a:pt x="3245379" y="10032049"/>
                  </a:lnTo>
                  <a:lnTo>
                    <a:pt x="8197234" y="10032049"/>
                  </a:lnTo>
                  <a:lnTo>
                    <a:pt x="8197234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4018" y="845540"/>
              <a:ext cx="7093980" cy="859591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6882765" cy="4271645"/>
            <a:chOff x="0" y="0"/>
            <a:chExt cx="6882765" cy="42716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82179" cy="42710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8699" y="710565"/>
              <a:ext cx="447675" cy="335915"/>
            </a:xfrm>
            <a:custGeom>
              <a:avLst/>
              <a:gdLst/>
              <a:ahLst/>
              <a:cxnLst/>
              <a:rect l="l" t="t" r="r" b="b"/>
              <a:pathLst>
                <a:path w="447675" h="335915">
                  <a:moveTo>
                    <a:pt x="431686" y="335756"/>
                  </a:moveTo>
                  <a:lnTo>
                    <a:pt x="13868" y="335756"/>
                  </a:lnTo>
                  <a:lnTo>
                    <a:pt x="0" y="32188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31976"/>
                  </a:lnTo>
                  <a:lnTo>
                    <a:pt x="31976" y="31976"/>
                  </a:lnTo>
                  <a:lnTo>
                    <a:pt x="31976" y="303779"/>
                  </a:lnTo>
                  <a:lnTo>
                    <a:pt x="447674" y="303779"/>
                  </a:lnTo>
                  <a:lnTo>
                    <a:pt x="447674" y="321888"/>
                  </a:lnTo>
                  <a:lnTo>
                    <a:pt x="433806" y="335756"/>
                  </a:lnTo>
                  <a:lnTo>
                    <a:pt x="431686" y="335756"/>
                  </a:lnTo>
                  <a:close/>
                </a:path>
                <a:path w="447675" h="335915">
                  <a:moveTo>
                    <a:pt x="447674" y="303779"/>
                  </a:moveTo>
                  <a:lnTo>
                    <a:pt x="415698" y="303779"/>
                  </a:lnTo>
                  <a:lnTo>
                    <a:pt x="415698" y="31976"/>
                  </a:lnTo>
                  <a:lnTo>
                    <a:pt x="447674" y="31976"/>
                  </a:lnTo>
                  <a:lnTo>
                    <a:pt x="447674" y="303779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572" y="1014344"/>
              <a:ext cx="95930" cy="959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24630" y="1078298"/>
              <a:ext cx="255904" cy="80010"/>
            </a:xfrm>
            <a:custGeom>
              <a:avLst/>
              <a:gdLst/>
              <a:ahLst/>
              <a:cxnLst/>
              <a:rect l="l" t="t" r="r" b="b"/>
              <a:pathLst>
                <a:path w="255905" h="80009">
                  <a:moveTo>
                    <a:pt x="239825" y="79941"/>
                  </a:moveTo>
                  <a:lnTo>
                    <a:pt x="13868" y="79941"/>
                  </a:lnTo>
                  <a:lnTo>
                    <a:pt x="0" y="66073"/>
                  </a:lnTo>
                  <a:lnTo>
                    <a:pt x="0" y="59754"/>
                  </a:lnTo>
                  <a:lnTo>
                    <a:pt x="15762" y="21700"/>
                  </a:lnTo>
                  <a:lnTo>
                    <a:pt x="55595" y="409"/>
                  </a:lnTo>
                  <a:lnTo>
                    <a:pt x="59754" y="0"/>
                  </a:lnTo>
                  <a:lnTo>
                    <a:pt x="196059" y="0"/>
                  </a:lnTo>
                  <a:lnTo>
                    <a:pt x="234113" y="15762"/>
                  </a:lnTo>
                  <a:lnTo>
                    <a:pt x="247404" y="31979"/>
                  </a:lnTo>
                  <a:lnTo>
                    <a:pt x="58244" y="31979"/>
                  </a:lnTo>
                  <a:lnTo>
                    <a:pt x="52918" y="33409"/>
                  </a:lnTo>
                  <a:lnTo>
                    <a:pt x="43031" y="39120"/>
                  </a:lnTo>
                  <a:lnTo>
                    <a:pt x="39132" y="43020"/>
                  </a:lnTo>
                  <a:lnTo>
                    <a:pt x="36277" y="47965"/>
                  </a:lnTo>
                  <a:lnTo>
                    <a:pt x="253886" y="47965"/>
                  </a:lnTo>
                  <a:lnTo>
                    <a:pt x="255404" y="55595"/>
                  </a:lnTo>
                  <a:lnTo>
                    <a:pt x="255814" y="59754"/>
                  </a:lnTo>
                  <a:lnTo>
                    <a:pt x="255814" y="66073"/>
                  </a:lnTo>
                  <a:lnTo>
                    <a:pt x="241946" y="79941"/>
                  </a:lnTo>
                  <a:lnTo>
                    <a:pt x="239825" y="79941"/>
                  </a:lnTo>
                  <a:close/>
                </a:path>
                <a:path w="255905" h="80009">
                  <a:moveTo>
                    <a:pt x="253886" y="47965"/>
                  </a:moveTo>
                  <a:lnTo>
                    <a:pt x="219536" y="47965"/>
                  </a:lnTo>
                  <a:lnTo>
                    <a:pt x="216682" y="43020"/>
                  </a:lnTo>
                  <a:lnTo>
                    <a:pt x="212783" y="39120"/>
                  </a:lnTo>
                  <a:lnTo>
                    <a:pt x="202896" y="33409"/>
                  </a:lnTo>
                  <a:lnTo>
                    <a:pt x="197569" y="31979"/>
                  </a:lnTo>
                  <a:lnTo>
                    <a:pt x="247404" y="31979"/>
                  </a:lnTo>
                  <a:lnTo>
                    <a:pt x="249339" y="35600"/>
                  </a:lnTo>
                  <a:lnTo>
                    <a:pt x="252553" y="43359"/>
                  </a:lnTo>
                  <a:lnTo>
                    <a:pt x="253766" y="47358"/>
                  </a:lnTo>
                  <a:lnTo>
                    <a:pt x="253886" y="47965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622" y="806379"/>
              <a:ext cx="223830" cy="960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8699" y="966379"/>
              <a:ext cx="447675" cy="32384"/>
            </a:xfrm>
            <a:custGeom>
              <a:avLst/>
              <a:gdLst/>
              <a:ahLst/>
              <a:cxnLst/>
              <a:rect l="l" t="t" r="r" b="b"/>
              <a:pathLst>
                <a:path w="447675" h="32384">
                  <a:moveTo>
                    <a:pt x="433806" y="31976"/>
                  </a:moveTo>
                  <a:lnTo>
                    <a:pt x="431686" y="31976"/>
                  </a:lnTo>
                  <a:lnTo>
                    <a:pt x="13868" y="31976"/>
                  </a:lnTo>
                  <a:lnTo>
                    <a:pt x="11828" y="31571"/>
                  </a:lnTo>
                  <a:lnTo>
                    <a:pt x="0" y="1810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18108"/>
                  </a:lnTo>
                  <a:lnTo>
                    <a:pt x="433806" y="31976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8000" y="3690278"/>
            <a:ext cx="10083701" cy="2837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275"/>
              </a:lnSpc>
              <a:spcBef>
                <a:spcPts val="100"/>
              </a:spcBef>
            </a:pPr>
            <a:r>
              <a:rPr sz="6500" b="0" spc="300" dirty="0">
                <a:solidFill>
                  <a:srgbClr val="6AC3E9"/>
                </a:solidFill>
                <a:latin typeface="Arial Black"/>
                <a:cs typeface="Arial Black"/>
              </a:rPr>
              <a:t>Let's Know More About</a:t>
            </a:r>
            <a:endParaRPr sz="6500" spc="300" dirty="0">
              <a:latin typeface="Arial Black"/>
              <a:cs typeface="Arial Black"/>
            </a:endParaRPr>
          </a:p>
          <a:p>
            <a:pPr marL="12700">
              <a:lnSpc>
                <a:spcPts val="7275"/>
              </a:lnSpc>
            </a:pPr>
            <a:r>
              <a:rPr sz="6500" b="0" spc="300" dirty="0">
                <a:solidFill>
                  <a:srgbClr val="6AC3E9"/>
                </a:solidFill>
                <a:latin typeface="Lucida Sans Unicode"/>
                <a:cs typeface="Lucida Sans Unicode"/>
              </a:rPr>
              <a:t>Wikipedia Section...</a:t>
            </a:r>
            <a:endParaRPr sz="6500" spc="3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91738" y="7205102"/>
            <a:ext cx="2668270" cy="895350"/>
          </a:xfrm>
          <a:custGeom>
            <a:avLst/>
            <a:gdLst/>
            <a:ahLst/>
            <a:cxnLst/>
            <a:rect l="l" t="t" r="r" b="b"/>
            <a:pathLst>
              <a:path w="2668270" h="895350">
                <a:moveTo>
                  <a:pt x="2217720" y="895350"/>
                </a:moveTo>
                <a:lnTo>
                  <a:pt x="450374" y="895350"/>
                </a:lnTo>
                <a:lnTo>
                  <a:pt x="401313" y="892720"/>
                </a:lnTo>
                <a:lnTo>
                  <a:pt x="353779" y="885016"/>
                </a:lnTo>
                <a:lnTo>
                  <a:pt x="308047" y="872511"/>
                </a:lnTo>
                <a:lnTo>
                  <a:pt x="264393" y="855480"/>
                </a:lnTo>
                <a:lnTo>
                  <a:pt x="223092" y="834197"/>
                </a:lnTo>
                <a:lnTo>
                  <a:pt x="184418" y="808937"/>
                </a:lnTo>
                <a:lnTo>
                  <a:pt x="148648" y="779975"/>
                </a:lnTo>
                <a:lnTo>
                  <a:pt x="116055" y="747585"/>
                </a:lnTo>
                <a:lnTo>
                  <a:pt x="86915" y="712042"/>
                </a:lnTo>
                <a:lnTo>
                  <a:pt x="61504" y="673620"/>
                </a:lnTo>
                <a:lnTo>
                  <a:pt x="40096" y="632594"/>
                </a:lnTo>
                <a:lnTo>
                  <a:pt x="22966" y="589239"/>
                </a:lnTo>
                <a:lnTo>
                  <a:pt x="10390" y="543828"/>
                </a:lnTo>
                <a:lnTo>
                  <a:pt x="2643" y="496637"/>
                </a:lnTo>
                <a:lnTo>
                  <a:pt x="0" y="447940"/>
                </a:lnTo>
                <a:lnTo>
                  <a:pt x="2643" y="399144"/>
                </a:lnTo>
                <a:lnTo>
                  <a:pt x="10390" y="351867"/>
                </a:lnTo>
                <a:lnTo>
                  <a:pt x="22966" y="306382"/>
                </a:lnTo>
                <a:lnTo>
                  <a:pt x="40096" y="262964"/>
                </a:lnTo>
                <a:lnTo>
                  <a:pt x="61504" y="221886"/>
                </a:lnTo>
                <a:lnTo>
                  <a:pt x="86915" y="183422"/>
                </a:lnTo>
                <a:lnTo>
                  <a:pt x="116055" y="147844"/>
                </a:lnTo>
                <a:lnTo>
                  <a:pt x="148648" y="115428"/>
                </a:lnTo>
                <a:lnTo>
                  <a:pt x="184418" y="86446"/>
                </a:lnTo>
                <a:lnTo>
                  <a:pt x="223092" y="61172"/>
                </a:lnTo>
                <a:lnTo>
                  <a:pt x="264393" y="39879"/>
                </a:lnTo>
                <a:lnTo>
                  <a:pt x="308047" y="22842"/>
                </a:lnTo>
                <a:lnTo>
                  <a:pt x="353779" y="10334"/>
                </a:lnTo>
                <a:lnTo>
                  <a:pt x="401313" y="2629"/>
                </a:lnTo>
                <a:lnTo>
                  <a:pt x="450374" y="0"/>
                </a:lnTo>
                <a:lnTo>
                  <a:pt x="2218254" y="0"/>
                </a:lnTo>
                <a:lnTo>
                  <a:pt x="2267215" y="2629"/>
                </a:lnTo>
                <a:lnTo>
                  <a:pt x="2314663" y="10334"/>
                </a:lnTo>
                <a:lnTo>
                  <a:pt x="2360320" y="22842"/>
                </a:lnTo>
                <a:lnTo>
                  <a:pt x="2403911" y="39879"/>
                </a:lnTo>
                <a:lnTo>
                  <a:pt x="2418161" y="47235"/>
                </a:lnTo>
                <a:lnTo>
                  <a:pt x="450374" y="47235"/>
                </a:lnTo>
                <a:lnTo>
                  <a:pt x="403485" y="49938"/>
                </a:lnTo>
                <a:lnTo>
                  <a:pt x="358161" y="57845"/>
                </a:lnTo>
                <a:lnTo>
                  <a:pt x="314705" y="70651"/>
                </a:lnTo>
                <a:lnTo>
                  <a:pt x="273424" y="88054"/>
                </a:lnTo>
                <a:lnTo>
                  <a:pt x="234624" y="109747"/>
                </a:lnTo>
                <a:lnTo>
                  <a:pt x="198610" y="135428"/>
                </a:lnTo>
                <a:lnTo>
                  <a:pt x="165688" y="164793"/>
                </a:lnTo>
                <a:lnTo>
                  <a:pt x="136164" y="197537"/>
                </a:lnTo>
                <a:lnTo>
                  <a:pt x="110344" y="233356"/>
                </a:lnTo>
                <a:lnTo>
                  <a:pt x="88532" y="271946"/>
                </a:lnTo>
                <a:lnTo>
                  <a:pt x="71035" y="313004"/>
                </a:lnTo>
                <a:lnTo>
                  <a:pt x="58159" y="356225"/>
                </a:lnTo>
                <a:lnTo>
                  <a:pt x="50209" y="401305"/>
                </a:lnTo>
                <a:lnTo>
                  <a:pt x="47492" y="447940"/>
                </a:lnTo>
                <a:lnTo>
                  <a:pt x="50202" y="494567"/>
                </a:lnTo>
                <a:lnTo>
                  <a:pt x="58130" y="539626"/>
                </a:lnTo>
                <a:lnTo>
                  <a:pt x="70972" y="582813"/>
                </a:lnTo>
                <a:lnTo>
                  <a:pt x="88426" y="623828"/>
                </a:lnTo>
                <a:lnTo>
                  <a:pt x="110188" y="662369"/>
                </a:lnTo>
                <a:lnTo>
                  <a:pt x="135954" y="698134"/>
                </a:lnTo>
                <a:lnTo>
                  <a:pt x="165421" y="730822"/>
                </a:lnTo>
                <a:lnTo>
                  <a:pt x="198286" y="760130"/>
                </a:lnTo>
                <a:lnTo>
                  <a:pt x="234246" y="785757"/>
                </a:lnTo>
                <a:lnTo>
                  <a:pt x="272996" y="807401"/>
                </a:lnTo>
                <a:lnTo>
                  <a:pt x="314234" y="824760"/>
                </a:lnTo>
                <a:lnTo>
                  <a:pt x="357656" y="837533"/>
                </a:lnTo>
                <a:lnTo>
                  <a:pt x="402960" y="845419"/>
                </a:lnTo>
                <a:lnTo>
                  <a:pt x="449840" y="848114"/>
                </a:lnTo>
                <a:lnTo>
                  <a:pt x="2417995" y="848114"/>
                </a:lnTo>
                <a:lnTo>
                  <a:pt x="2403701" y="855480"/>
                </a:lnTo>
                <a:lnTo>
                  <a:pt x="2360047" y="872511"/>
                </a:lnTo>
                <a:lnTo>
                  <a:pt x="2314315" y="885016"/>
                </a:lnTo>
                <a:lnTo>
                  <a:pt x="2266781" y="892720"/>
                </a:lnTo>
                <a:lnTo>
                  <a:pt x="2217720" y="895350"/>
                </a:lnTo>
                <a:close/>
              </a:path>
              <a:path w="2668270" h="895350">
                <a:moveTo>
                  <a:pt x="2417995" y="848114"/>
                </a:moveTo>
                <a:lnTo>
                  <a:pt x="2217720" y="848114"/>
                </a:lnTo>
                <a:lnTo>
                  <a:pt x="2264601" y="845419"/>
                </a:lnTo>
                <a:lnTo>
                  <a:pt x="2309904" y="837533"/>
                </a:lnTo>
                <a:lnTo>
                  <a:pt x="2353326" y="824760"/>
                </a:lnTo>
                <a:lnTo>
                  <a:pt x="2394564" y="807401"/>
                </a:lnTo>
                <a:lnTo>
                  <a:pt x="2433314" y="785757"/>
                </a:lnTo>
                <a:lnTo>
                  <a:pt x="2469274" y="760130"/>
                </a:lnTo>
                <a:lnTo>
                  <a:pt x="2502139" y="730822"/>
                </a:lnTo>
                <a:lnTo>
                  <a:pt x="2531606" y="698134"/>
                </a:lnTo>
                <a:lnTo>
                  <a:pt x="2557372" y="662369"/>
                </a:lnTo>
                <a:lnTo>
                  <a:pt x="2579134" y="623828"/>
                </a:lnTo>
                <a:lnTo>
                  <a:pt x="2596588" y="582813"/>
                </a:lnTo>
                <a:lnTo>
                  <a:pt x="2609430" y="539626"/>
                </a:lnTo>
                <a:lnTo>
                  <a:pt x="2617359" y="494567"/>
                </a:lnTo>
                <a:lnTo>
                  <a:pt x="2620069" y="447940"/>
                </a:lnTo>
                <a:lnTo>
                  <a:pt x="2617359" y="401305"/>
                </a:lnTo>
                <a:lnTo>
                  <a:pt x="2609430" y="356225"/>
                </a:lnTo>
                <a:lnTo>
                  <a:pt x="2596588" y="313004"/>
                </a:lnTo>
                <a:lnTo>
                  <a:pt x="2579134" y="271946"/>
                </a:lnTo>
                <a:lnTo>
                  <a:pt x="2557372" y="233356"/>
                </a:lnTo>
                <a:lnTo>
                  <a:pt x="2531606" y="197537"/>
                </a:lnTo>
                <a:lnTo>
                  <a:pt x="2502139" y="164793"/>
                </a:lnTo>
                <a:lnTo>
                  <a:pt x="2469274" y="135428"/>
                </a:lnTo>
                <a:lnTo>
                  <a:pt x="2433315" y="109747"/>
                </a:lnTo>
                <a:lnTo>
                  <a:pt x="2394564" y="88054"/>
                </a:lnTo>
                <a:lnTo>
                  <a:pt x="2353326" y="70651"/>
                </a:lnTo>
                <a:lnTo>
                  <a:pt x="2309904" y="57845"/>
                </a:lnTo>
                <a:lnTo>
                  <a:pt x="2264601" y="49938"/>
                </a:lnTo>
                <a:lnTo>
                  <a:pt x="2217720" y="47235"/>
                </a:lnTo>
                <a:lnTo>
                  <a:pt x="2418161" y="47235"/>
                </a:lnTo>
                <a:lnTo>
                  <a:pt x="2483791" y="86446"/>
                </a:lnTo>
                <a:lnTo>
                  <a:pt x="2519527" y="115428"/>
                </a:lnTo>
                <a:lnTo>
                  <a:pt x="2552093" y="147844"/>
                </a:lnTo>
                <a:lnTo>
                  <a:pt x="2581213" y="183422"/>
                </a:lnTo>
                <a:lnTo>
                  <a:pt x="2606610" y="221886"/>
                </a:lnTo>
                <a:lnTo>
                  <a:pt x="2628008" y="262964"/>
                </a:lnTo>
                <a:lnTo>
                  <a:pt x="2645132" y="306382"/>
                </a:lnTo>
                <a:lnTo>
                  <a:pt x="2657705" y="351867"/>
                </a:lnTo>
                <a:lnTo>
                  <a:pt x="2665451" y="399144"/>
                </a:lnTo>
                <a:lnTo>
                  <a:pt x="2668094" y="447940"/>
                </a:lnTo>
                <a:lnTo>
                  <a:pt x="2665451" y="496637"/>
                </a:lnTo>
                <a:lnTo>
                  <a:pt x="2657704" y="543828"/>
                </a:lnTo>
                <a:lnTo>
                  <a:pt x="2645128" y="589239"/>
                </a:lnTo>
                <a:lnTo>
                  <a:pt x="2627998" y="632594"/>
                </a:lnTo>
                <a:lnTo>
                  <a:pt x="2606590" y="673620"/>
                </a:lnTo>
                <a:lnTo>
                  <a:pt x="2581179" y="712042"/>
                </a:lnTo>
                <a:lnTo>
                  <a:pt x="2552039" y="747585"/>
                </a:lnTo>
                <a:lnTo>
                  <a:pt x="2519446" y="779975"/>
                </a:lnTo>
                <a:lnTo>
                  <a:pt x="2483676" y="808937"/>
                </a:lnTo>
                <a:lnTo>
                  <a:pt x="2445002" y="834197"/>
                </a:lnTo>
                <a:lnTo>
                  <a:pt x="2417995" y="848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66688" y="7466142"/>
            <a:ext cx="15176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20" dirty="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sz="21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2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endParaRPr sz="2100" dirty="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9455470"/>
            <a:ext cx="1016000" cy="28575"/>
          </a:xfrm>
          <a:custGeom>
            <a:avLst/>
            <a:gdLst/>
            <a:ahLst/>
            <a:cxnLst/>
            <a:rect l="l" t="t" r="r" b="b"/>
            <a:pathLst>
              <a:path w="1016000" h="28575">
                <a:moveTo>
                  <a:pt x="0" y="28574"/>
                </a:moveTo>
                <a:lnTo>
                  <a:pt x="0" y="0"/>
                </a:lnTo>
                <a:lnTo>
                  <a:pt x="1015445" y="0"/>
                </a:lnTo>
                <a:lnTo>
                  <a:pt x="1015445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59371" y="9218932"/>
            <a:ext cx="13493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6882765" cy="4271645"/>
            <a:chOff x="0" y="3"/>
            <a:chExt cx="6882765" cy="4271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6882179" cy="4271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699" y="710567"/>
              <a:ext cx="447675" cy="335915"/>
            </a:xfrm>
            <a:custGeom>
              <a:avLst/>
              <a:gdLst/>
              <a:ahLst/>
              <a:cxnLst/>
              <a:rect l="l" t="t" r="r" b="b"/>
              <a:pathLst>
                <a:path w="447675" h="335915">
                  <a:moveTo>
                    <a:pt x="431686" y="335756"/>
                  </a:moveTo>
                  <a:lnTo>
                    <a:pt x="13868" y="335756"/>
                  </a:lnTo>
                  <a:lnTo>
                    <a:pt x="0" y="32188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31976"/>
                  </a:lnTo>
                  <a:lnTo>
                    <a:pt x="31976" y="31976"/>
                  </a:lnTo>
                  <a:lnTo>
                    <a:pt x="31976" y="303779"/>
                  </a:lnTo>
                  <a:lnTo>
                    <a:pt x="447674" y="303779"/>
                  </a:lnTo>
                  <a:lnTo>
                    <a:pt x="447674" y="321888"/>
                  </a:lnTo>
                  <a:lnTo>
                    <a:pt x="433806" y="335756"/>
                  </a:lnTo>
                  <a:lnTo>
                    <a:pt x="431686" y="335756"/>
                  </a:lnTo>
                  <a:close/>
                </a:path>
                <a:path w="447675" h="335915">
                  <a:moveTo>
                    <a:pt x="447674" y="303779"/>
                  </a:moveTo>
                  <a:lnTo>
                    <a:pt x="415698" y="303779"/>
                  </a:lnTo>
                  <a:lnTo>
                    <a:pt x="415698" y="31976"/>
                  </a:lnTo>
                  <a:lnTo>
                    <a:pt x="447674" y="31976"/>
                  </a:lnTo>
                  <a:lnTo>
                    <a:pt x="447674" y="303779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4572" y="1014347"/>
              <a:ext cx="95930" cy="959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24630" y="1078300"/>
              <a:ext cx="255904" cy="80010"/>
            </a:xfrm>
            <a:custGeom>
              <a:avLst/>
              <a:gdLst/>
              <a:ahLst/>
              <a:cxnLst/>
              <a:rect l="l" t="t" r="r" b="b"/>
              <a:pathLst>
                <a:path w="255905" h="80009">
                  <a:moveTo>
                    <a:pt x="239825" y="79941"/>
                  </a:moveTo>
                  <a:lnTo>
                    <a:pt x="13868" y="79941"/>
                  </a:lnTo>
                  <a:lnTo>
                    <a:pt x="0" y="66073"/>
                  </a:lnTo>
                  <a:lnTo>
                    <a:pt x="0" y="59754"/>
                  </a:lnTo>
                  <a:lnTo>
                    <a:pt x="15762" y="21700"/>
                  </a:lnTo>
                  <a:lnTo>
                    <a:pt x="55595" y="409"/>
                  </a:lnTo>
                  <a:lnTo>
                    <a:pt x="59754" y="0"/>
                  </a:lnTo>
                  <a:lnTo>
                    <a:pt x="196059" y="0"/>
                  </a:lnTo>
                  <a:lnTo>
                    <a:pt x="234113" y="15762"/>
                  </a:lnTo>
                  <a:lnTo>
                    <a:pt x="247404" y="31979"/>
                  </a:lnTo>
                  <a:lnTo>
                    <a:pt x="58244" y="31979"/>
                  </a:lnTo>
                  <a:lnTo>
                    <a:pt x="52918" y="33409"/>
                  </a:lnTo>
                  <a:lnTo>
                    <a:pt x="43031" y="39120"/>
                  </a:lnTo>
                  <a:lnTo>
                    <a:pt x="39132" y="43020"/>
                  </a:lnTo>
                  <a:lnTo>
                    <a:pt x="36277" y="47965"/>
                  </a:lnTo>
                  <a:lnTo>
                    <a:pt x="253886" y="47965"/>
                  </a:lnTo>
                  <a:lnTo>
                    <a:pt x="255404" y="55595"/>
                  </a:lnTo>
                  <a:lnTo>
                    <a:pt x="255814" y="59754"/>
                  </a:lnTo>
                  <a:lnTo>
                    <a:pt x="255814" y="66073"/>
                  </a:lnTo>
                  <a:lnTo>
                    <a:pt x="241946" y="79941"/>
                  </a:lnTo>
                  <a:lnTo>
                    <a:pt x="239825" y="79941"/>
                  </a:lnTo>
                  <a:close/>
                </a:path>
                <a:path w="255905" h="80009">
                  <a:moveTo>
                    <a:pt x="253886" y="47965"/>
                  </a:moveTo>
                  <a:lnTo>
                    <a:pt x="219536" y="47965"/>
                  </a:lnTo>
                  <a:lnTo>
                    <a:pt x="216682" y="43020"/>
                  </a:lnTo>
                  <a:lnTo>
                    <a:pt x="212783" y="39120"/>
                  </a:lnTo>
                  <a:lnTo>
                    <a:pt x="202896" y="33409"/>
                  </a:lnTo>
                  <a:lnTo>
                    <a:pt x="197569" y="31979"/>
                  </a:lnTo>
                  <a:lnTo>
                    <a:pt x="247404" y="31979"/>
                  </a:lnTo>
                  <a:lnTo>
                    <a:pt x="249339" y="35600"/>
                  </a:lnTo>
                  <a:lnTo>
                    <a:pt x="252553" y="43359"/>
                  </a:lnTo>
                  <a:lnTo>
                    <a:pt x="253766" y="47358"/>
                  </a:lnTo>
                  <a:lnTo>
                    <a:pt x="253886" y="47965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622" y="806381"/>
              <a:ext cx="223830" cy="960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8699" y="966382"/>
              <a:ext cx="447675" cy="32384"/>
            </a:xfrm>
            <a:custGeom>
              <a:avLst/>
              <a:gdLst/>
              <a:ahLst/>
              <a:cxnLst/>
              <a:rect l="l" t="t" r="r" b="b"/>
              <a:pathLst>
                <a:path w="447675" h="32384">
                  <a:moveTo>
                    <a:pt x="433806" y="31976"/>
                  </a:moveTo>
                  <a:lnTo>
                    <a:pt x="431686" y="31976"/>
                  </a:lnTo>
                  <a:lnTo>
                    <a:pt x="13868" y="31976"/>
                  </a:lnTo>
                  <a:lnTo>
                    <a:pt x="11828" y="31571"/>
                  </a:lnTo>
                  <a:lnTo>
                    <a:pt x="0" y="1810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18108"/>
                  </a:lnTo>
                  <a:lnTo>
                    <a:pt x="433806" y="31976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621066" y="415948"/>
            <a:ext cx="934148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7275"/>
              </a:lnSpc>
              <a:spcBef>
                <a:spcPts val="100"/>
              </a:spcBef>
            </a:pPr>
            <a:r>
              <a:rPr sz="6500" b="0" spc="-330" dirty="0">
                <a:solidFill>
                  <a:srgbClr val="6AC3E9"/>
                </a:solidFill>
                <a:latin typeface="Arial Black"/>
                <a:cs typeface="Arial Black"/>
              </a:rPr>
              <a:t>Structure</a:t>
            </a:r>
            <a:r>
              <a:rPr sz="6500" b="0" spc="-605" dirty="0">
                <a:solidFill>
                  <a:srgbClr val="6AC3E9"/>
                </a:solidFill>
                <a:latin typeface="Arial Black"/>
                <a:cs typeface="Arial Black"/>
              </a:rPr>
              <a:t> </a:t>
            </a:r>
            <a:r>
              <a:rPr sz="6500" b="0" spc="-265" dirty="0">
                <a:solidFill>
                  <a:srgbClr val="6AC3E9"/>
                </a:solidFill>
                <a:latin typeface="Arial Black"/>
                <a:cs typeface="Arial Black"/>
              </a:rPr>
              <a:t>of</a:t>
            </a:r>
            <a:r>
              <a:rPr sz="6500" b="0" spc="-600" dirty="0">
                <a:solidFill>
                  <a:srgbClr val="6AC3E9"/>
                </a:solidFill>
                <a:latin typeface="Arial Black"/>
                <a:cs typeface="Arial Black"/>
              </a:rPr>
              <a:t> </a:t>
            </a:r>
            <a:r>
              <a:rPr sz="6500" b="0" spc="-155" dirty="0">
                <a:solidFill>
                  <a:srgbClr val="6AC3E9"/>
                </a:solidFill>
                <a:latin typeface="Arial Black"/>
                <a:cs typeface="Arial Black"/>
              </a:rPr>
              <a:t>Wikipedia</a:t>
            </a:r>
            <a:endParaRPr sz="6500" dirty="0">
              <a:latin typeface="Arial Black"/>
              <a:cs typeface="Arial Black"/>
            </a:endParaRPr>
          </a:p>
          <a:p>
            <a:pPr marR="5080" algn="r">
              <a:lnSpc>
                <a:spcPts val="7275"/>
              </a:lnSpc>
            </a:pPr>
            <a:r>
              <a:rPr sz="6500" b="0" spc="-380" dirty="0">
                <a:solidFill>
                  <a:srgbClr val="6AC3E9"/>
                </a:solidFill>
                <a:latin typeface="Arial Black"/>
                <a:cs typeface="Arial Black"/>
              </a:rPr>
              <a:t>Screen</a:t>
            </a:r>
            <a:endParaRPr sz="6500" dirty="0">
              <a:latin typeface="Arial Black"/>
              <a:cs typeface="Arial Black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8740" y="2061183"/>
            <a:ext cx="3228974" cy="1257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586763" y="2359628"/>
            <a:ext cx="27813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55" dirty="0">
                <a:solidFill>
                  <a:srgbClr val="FFFFFF"/>
                </a:solidFill>
                <a:latin typeface="Arial Black"/>
                <a:cs typeface="Arial Black"/>
              </a:rPr>
              <a:t>Class</a:t>
            </a:r>
            <a:r>
              <a:rPr sz="40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00" spc="-310" dirty="0">
                <a:solidFill>
                  <a:srgbClr val="FFFFFF"/>
                </a:solidFill>
                <a:latin typeface="Arial Black"/>
                <a:cs typeface="Arial Black"/>
              </a:rPr>
              <a:t>wiki()</a:t>
            </a:r>
            <a:endParaRPr sz="4000" dirty="0">
              <a:latin typeface="Arial Black"/>
              <a:cs typeface="Arial Blac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10982" y="5761273"/>
            <a:ext cx="7030084" cy="1257300"/>
            <a:chOff x="1610982" y="5761273"/>
            <a:chExt cx="7030084" cy="125730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0982" y="5761273"/>
              <a:ext cx="3228974" cy="1257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2029" y="5761273"/>
              <a:ext cx="3228974" cy="12572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910021" y="6190423"/>
            <a:ext cx="22339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main_win()</a:t>
            </a:r>
            <a:endParaRPr sz="3400" dirty="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7674" y="5761273"/>
            <a:ext cx="3228974" cy="12572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658365" y="6190423"/>
            <a:ext cx="16967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search()</a:t>
            </a:r>
            <a:endParaRPr sz="3400">
              <a:latin typeface="Lucida Sans Unicode"/>
              <a:cs typeface="Lucida Sans Unicod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46029" y="5761273"/>
            <a:ext cx="3228974" cy="12572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4139226" y="6190423"/>
            <a:ext cx="22263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save_doc()</a:t>
            </a:r>
            <a:endParaRPr sz="34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25454" y="2670755"/>
            <a:ext cx="12139295" cy="3106420"/>
            <a:chOff x="3225454" y="2670755"/>
            <a:chExt cx="12139295" cy="3106420"/>
          </a:xfrm>
        </p:grpSpPr>
        <p:sp>
          <p:nvSpPr>
            <p:cNvPr id="21" name="object 21"/>
            <p:cNvSpPr/>
            <p:nvPr/>
          </p:nvSpPr>
          <p:spPr>
            <a:xfrm>
              <a:off x="3244504" y="2689805"/>
              <a:ext cx="4124325" cy="3058160"/>
            </a:xfrm>
            <a:custGeom>
              <a:avLst/>
              <a:gdLst/>
              <a:ahLst/>
              <a:cxnLst/>
              <a:rect l="l" t="t" r="r" b="b"/>
              <a:pathLst>
                <a:path w="4124325" h="3058160">
                  <a:moveTo>
                    <a:pt x="4124227" y="0"/>
                  </a:moveTo>
                  <a:lnTo>
                    <a:pt x="0" y="3057567"/>
                  </a:lnTo>
                </a:path>
              </a:pathLst>
            </a:custGeom>
            <a:ln w="380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4503" y="5656118"/>
              <a:ext cx="95250" cy="92075"/>
            </a:xfrm>
            <a:custGeom>
              <a:avLst/>
              <a:gdLst/>
              <a:ahLst/>
              <a:cxnLst/>
              <a:rect l="l" t="t" r="r" b="b"/>
              <a:pathLst>
                <a:path w="95250" h="92075">
                  <a:moveTo>
                    <a:pt x="95197" y="91819"/>
                  </a:moveTo>
                  <a:lnTo>
                    <a:pt x="0" y="91252"/>
                  </a:lnTo>
                  <a:lnTo>
                    <a:pt x="27125" y="0"/>
                  </a:lnTo>
                </a:path>
              </a:pathLst>
            </a:custGeom>
            <a:ln w="380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36271" y="3318435"/>
              <a:ext cx="1947545" cy="2431415"/>
            </a:xfrm>
            <a:custGeom>
              <a:avLst/>
              <a:gdLst/>
              <a:ahLst/>
              <a:cxnLst/>
              <a:rect l="l" t="t" r="r" b="b"/>
              <a:pathLst>
                <a:path w="1947545" h="2431415">
                  <a:moveTo>
                    <a:pt x="1947206" y="0"/>
                  </a:moveTo>
                  <a:lnTo>
                    <a:pt x="0" y="2430991"/>
                  </a:lnTo>
                </a:path>
              </a:pathLst>
            </a:custGeom>
            <a:ln w="381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36271" y="5654150"/>
              <a:ext cx="92710" cy="95885"/>
            </a:xfrm>
            <a:custGeom>
              <a:avLst/>
              <a:gdLst/>
              <a:ahLst/>
              <a:cxnLst/>
              <a:rect l="l" t="t" r="r" b="b"/>
              <a:pathLst>
                <a:path w="92709" h="95885">
                  <a:moveTo>
                    <a:pt x="92301" y="71456"/>
                  </a:moveTo>
                  <a:lnTo>
                    <a:pt x="0" y="95275"/>
                  </a:lnTo>
                  <a:lnTo>
                    <a:pt x="3091" y="0"/>
                  </a:lnTo>
                </a:path>
              </a:pathLst>
            </a:custGeom>
            <a:ln w="381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83512" y="3318421"/>
              <a:ext cx="2566035" cy="2430780"/>
            </a:xfrm>
            <a:custGeom>
              <a:avLst/>
              <a:gdLst/>
              <a:ahLst/>
              <a:cxnLst/>
              <a:rect l="l" t="t" r="r" b="b"/>
              <a:pathLst>
                <a:path w="2566034" h="2430779">
                  <a:moveTo>
                    <a:pt x="0" y="0"/>
                  </a:moveTo>
                  <a:lnTo>
                    <a:pt x="2565532" y="2430164"/>
                  </a:lnTo>
                </a:path>
              </a:pathLst>
            </a:custGeom>
            <a:ln w="381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54412" y="5654682"/>
              <a:ext cx="95250" cy="93980"/>
            </a:xfrm>
            <a:custGeom>
              <a:avLst/>
              <a:gdLst/>
              <a:ahLst/>
              <a:cxnLst/>
              <a:rect l="l" t="t" r="r" b="b"/>
              <a:pathLst>
                <a:path w="95250" h="93979">
                  <a:moveTo>
                    <a:pt x="78603" y="0"/>
                  </a:moveTo>
                  <a:lnTo>
                    <a:pt x="94632" y="93902"/>
                  </a:lnTo>
                  <a:lnTo>
                    <a:pt x="0" y="82981"/>
                  </a:lnTo>
                </a:path>
              </a:pathLst>
            </a:custGeom>
            <a:ln w="381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598278" y="2689834"/>
              <a:ext cx="4747260" cy="3061970"/>
            </a:xfrm>
            <a:custGeom>
              <a:avLst/>
              <a:gdLst/>
              <a:ahLst/>
              <a:cxnLst/>
              <a:rect l="l" t="t" r="r" b="b"/>
              <a:pathLst>
                <a:path w="4747259" h="3061970">
                  <a:moveTo>
                    <a:pt x="0" y="0"/>
                  </a:moveTo>
                  <a:lnTo>
                    <a:pt x="4746878" y="306139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250139" y="5661893"/>
              <a:ext cx="95250" cy="96520"/>
            </a:xfrm>
            <a:custGeom>
              <a:avLst/>
              <a:gdLst/>
              <a:ahLst/>
              <a:cxnLst/>
              <a:rect l="l" t="t" r="r" b="b"/>
              <a:pathLst>
                <a:path w="95250" h="96520">
                  <a:moveTo>
                    <a:pt x="61949" y="0"/>
                  </a:moveTo>
                  <a:lnTo>
                    <a:pt x="95017" y="89330"/>
                  </a:lnTo>
                  <a:lnTo>
                    <a:pt x="0" y="96056"/>
                  </a:lnTo>
                </a:path>
              </a:pathLst>
            </a:custGeom>
            <a:ln w="381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98282" y="5910909"/>
            <a:ext cx="2948305" cy="3421379"/>
          </a:xfrm>
          <a:prstGeom prst="rect">
            <a:avLst/>
          </a:prstGeom>
        </p:spPr>
        <p:txBody>
          <a:bodyPr vert="horz" wrap="square" lIns="0" tIns="292100" rIns="0" bIns="0" rtlCol="0">
            <a:spAutoFit/>
          </a:bodyPr>
          <a:lstStyle/>
          <a:p>
            <a:pPr marL="12700" indent="320040">
              <a:lnSpc>
                <a:spcPct val="100000"/>
              </a:lnSpc>
              <a:spcBef>
                <a:spcPts val="2300"/>
              </a:spcBef>
              <a:tabLst>
                <a:tab pos="704215" algn="l"/>
                <a:tab pos="1750695" algn="l"/>
              </a:tabLst>
            </a:pPr>
            <a:r>
              <a:rPr sz="34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init</a:t>
            </a:r>
            <a:r>
              <a:rPr sz="34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(root)</a:t>
            </a:r>
            <a:endParaRPr sz="34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5799"/>
              </a:lnSpc>
              <a:spcBef>
                <a:spcPts val="1555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creating</a:t>
            </a:r>
            <a:r>
              <a:rPr sz="34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root</a:t>
            </a:r>
            <a:r>
              <a:rPr sz="34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,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Frame,</a:t>
            </a:r>
            <a:endParaRPr sz="3400" dirty="0">
              <a:latin typeface="Lucida Sans Unicode"/>
              <a:cs typeface="Lucida Sans Unicode"/>
            </a:endParaRPr>
          </a:p>
          <a:p>
            <a:pPr marL="12700" marR="1272540">
              <a:lnSpc>
                <a:spcPct val="115799"/>
              </a:lnSpc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title, </a:t>
            </a:r>
            <a:r>
              <a:rPr sz="3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heading</a:t>
            </a:r>
            <a:endParaRPr sz="3400" dirty="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4548" y="7228420"/>
            <a:ext cx="3020695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creating</a:t>
            </a:r>
            <a:r>
              <a:rPr sz="34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title, </a:t>
            </a:r>
            <a:r>
              <a:rPr sz="34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Entry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Box, </a:t>
            </a:r>
            <a:r>
              <a:rPr sz="3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Search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Button</a:t>
            </a:r>
            <a:endParaRPr sz="3400" dirty="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34457" y="7228420"/>
            <a:ext cx="3314065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collection</a:t>
            </a:r>
            <a:r>
              <a:rPr sz="34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34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Internet,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Insert</a:t>
            </a:r>
            <a:r>
              <a:rPr sz="34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TextArea, </a:t>
            </a:r>
            <a:r>
              <a:rPr sz="3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Buttons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733329" y="7228420"/>
            <a:ext cx="3493135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sz="34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34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File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endParaRPr sz="3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296" y="9866211"/>
            <a:ext cx="1648460" cy="0"/>
          </a:xfrm>
          <a:custGeom>
            <a:avLst/>
            <a:gdLst/>
            <a:ahLst/>
            <a:cxnLst/>
            <a:rect l="l" t="t" r="r" b="b"/>
            <a:pathLst>
              <a:path w="1648460">
                <a:moveTo>
                  <a:pt x="0" y="0"/>
                </a:moveTo>
                <a:lnTo>
                  <a:pt x="1647914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06137" y="9615386"/>
            <a:ext cx="1346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3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  <p:bldP spid="17" grpId="0"/>
      <p:bldP spid="19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C1C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73595" y="841057"/>
            <a:ext cx="1014730" cy="28575"/>
          </a:xfrm>
          <a:custGeom>
            <a:avLst/>
            <a:gdLst/>
            <a:ahLst/>
            <a:cxnLst/>
            <a:rect l="l" t="t" r="r" b="b"/>
            <a:pathLst>
              <a:path w="1014730" h="28575">
                <a:moveTo>
                  <a:pt x="0" y="0"/>
                </a:moveTo>
                <a:lnTo>
                  <a:pt x="1014403" y="0"/>
                </a:lnTo>
                <a:lnTo>
                  <a:pt x="1014403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5024120" cy="7911465"/>
            <a:chOff x="0" y="0"/>
            <a:chExt cx="5024120" cy="79114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99356"/>
              <a:ext cx="937866" cy="37115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023676" cy="5968825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0" y="9455467"/>
            <a:ext cx="1016000" cy="28575"/>
          </a:xfrm>
          <a:custGeom>
            <a:avLst/>
            <a:gdLst/>
            <a:ahLst/>
            <a:cxnLst/>
            <a:rect l="l" t="t" r="r" b="b"/>
            <a:pathLst>
              <a:path w="1016000" h="28575">
                <a:moveTo>
                  <a:pt x="0" y="28574"/>
                </a:moveTo>
                <a:lnTo>
                  <a:pt x="0" y="0"/>
                </a:lnTo>
                <a:lnTo>
                  <a:pt x="1015445" y="0"/>
                </a:lnTo>
                <a:lnTo>
                  <a:pt x="1015445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028700" y="710565"/>
            <a:ext cx="447675" cy="447675"/>
            <a:chOff x="1028700" y="710565"/>
            <a:chExt cx="447675" cy="447675"/>
          </a:xfrm>
        </p:grpSpPr>
        <p:sp>
          <p:nvSpPr>
            <p:cNvPr id="9" name="object 9"/>
            <p:cNvSpPr/>
            <p:nvPr/>
          </p:nvSpPr>
          <p:spPr>
            <a:xfrm>
              <a:off x="1028700" y="710565"/>
              <a:ext cx="447675" cy="335915"/>
            </a:xfrm>
            <a:custGeom>
              <a:avLst/>
              <a:gdLst/>
              <a:ahLst/>
              <a:cxnLst/>
              <a:rect l="l" t="t" r="r" b="b"/>
              <a:pathLst>
                <a:path w="447675" h="335915">
                  <a:moveTo>
                    <a:pt x="431686" y="335756"/>
                  </a:moveTo>
                  <a:lnTo>
                    <a:pt x="13868" y="335756"/>
                  </a:lnTo>
                  <a:lnTo>
                    <a:pt x="0" y="32188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31976"/>
                  </a:lnTo>
                  <a:lnTo>
                    <a:pt x="31976" y="31976"/>
                  </a:lnTo>
                  <a:lnTo>
                    <a:pt x="31976" y="303779"/>
                  </a:lnTo>
                  <a:lnTo>
                    <a:pt x="447674" y="303779"/>
                  </a:lnTo>
                  <a:lnTo>
                    <a:pt x="447674" y="321888"/>
                  </a:lnTo>
                  <a:lnTo>
                    <a:pt x="433806" y="335756"/>
                  </a:lnTo>
                  <a:lnTo>
                    <a:pt x="431686" y="335756"/>
                  </a:lnTo>
                  <a:close/>
                </a:path>
                <a:path w="447675" h="335915">
                  <a:moveTo>
                    <a:pt x="447674" y="303779"/>
                  </a:moveTo>
                  <a:lnTo>
                    <a:pt x="415698" y="303779"/>
                  </a:lnTo>
                  <a:lnTo>
                    <a:pt x="415698" y="31976"/>
                  </a:lnTo>
                  <a:lnTo>
                    <a:pt x="447674" y="31976"/>
                  </a:lnTo>
                  <a:lnTo>
                    <a:pt x="447674" y="303779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572" y="1014344"/>
              <a:ext cx="95930" cy="9593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24630" y="1078298"/>
              <a:ext cx="255904" cy="80010"/>
            </a:xfrm>
            <a:custGeom>
              <a:avLst/>
              <a:gdLst/>
              <a:ahLst/>
              <a:cxnLst/>
              <a:rect l="l" t="t" r="r" b="b"/>
              <a:pathLst>
                <a:path w="255905" h="80009">
                  <a:moveTo>
                    <a:pt x="239825" y="79941"/>
                  </a:moveTo>
                  <a:lnTo>
                    <a:pt x="13868" y="79941"/>
                  </a:lnTo>
                  <a:lnTo>
                    <a:pt x="0" y="66073"/>
                  </a:lnTo>
                  <a:lnTo>
                    <a:pt x="0" y="59754"/>
                  </a:lnTo>
                  <a:lnTo>
                    <a:pt x="15762" y="21700"/>
                  </a:lnTo>
                  <a:lnTo>
                    <a:pt x="55595" y="409"/>
                  </a:lnTo>
                  <a:lnTo>
                    <a:pt x="59754" y="0"/>
                  </a:lnTo>
                  <a:lnTo>
                    <a:pt x="196059" y="0"/>
                  </a:lnTo>
                  <a:lnTo>
                    <a:pt x="234113" y="15762"/>
                  </a:lnTo>
                  <a:lnTo>
                    <a:pt x="247404" y="31979"/>
                  </a:lnTo>
                  <a:lnTo>
                    <a:pt x="58244" y="31979"/>
                  </a:lnTo>
                  <a:lnTo>
                    <a:pt x="52918" y="33409"/>
                  </a:lnTo>
                  <a:lnTo>
                    <a:pt x="43031" y="39120"/>
                  </a:lnTo>
                  <a:lnTo>
                    <a:pt x="39132" y="43020"/>
                  </a:lnTo>
                  <a:lnTo>
                    <a:pt x="36277" y="47965"/>
                  </a:lnTo>
                  <a:lnTo>
                    <a:pt x="253886" y="47965"/>
                  </a:lnTo>
                  <a:lnTo>
                    <a:pt x="255404" y="55595"/>
                  </a:lnTo>
                  <a:lnTo>
                    <a:pt x="255814" y="59754"/>
                  </a:lnTo>
                  <a:lnTo>
                    <a:pt x="255814" y="66073"/>
                  </a:lnTo>
                  <a:lnTo>
                    <a:pt x="241946" y="79941"/>
                  </a:lnTo>
                  <a:lnTo>
                    <a:pt x="239825" y="79941"/>
                  </a:lnTo>
                  <a:close/>
                </a:path>
                <a:path w="255905" h="80009">
                  <a:moveTo>
                    <a:pt x="253886" y="47965"/>
                  </a:moveTo>
                  <a:lnTo>
                    <a:pt x="219536" y="47965"/>
                  </a:lnTo>
                  <a:lnTo>
                    <a:pt x="216682" y="43020"/>
                  </a:lnTo>
                  <a:lnTo>
                    <a:pt x="212783" y="39120"/>
                  </a:lnTo>
                  <a:lnTo>
                    <a:pt x="202896" y="33409"/>
                  </a:lnTo>
                  <a:lnTo>
                    <a:pt x="197569" y="31979"/>
                  </a:lnTo>
                  <a:lnTo>
                    <a:pt x="247404" y="31979"/>
                  </a:lnTo>
                  <a:lnTo>
                    <a:pt x="249339" y="35600"/>
                  </a:lnTo>
                  <a:lnTo>
                    <a:pt x="252553" y="43359"/>
                  </a:lnTo>
                  <a:lnTo>
                    <a:pt x="253766" y="47358"/>
                  </a:lnTo>
                  <a:lnTo>
                    <a:pt x="253886" y="47965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622" y="806379"/>
              <a:ext cx="223830" cy="960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28700" y="966379"/>
              <a:ext cx="447675" cy="32384"/>
            </a:xfrm>
            <a:custGeom>
              <a:avLst/>
              <a:gdLst/>
              <a:ahLst/>
              <a:cxnLst/>
              <a:rect l="l" t="t" r="r" b="b"/>
              <a:pathLst>
                <a:path w="447675" h="32384">
                  <a:moveTo>
                    <a:pt x="433806" y="31976"/>
                  </a:moveTo>
                  <a:lnTo>
                    <a:pt x="431686" y="31976"/>
                  </a:lnTo>
                  <a:lnTo>
                    <a:pt x="13868" y="31976"/>
                  </a:lnTo>
                  <a:lnTo>
                    <a:pt x="11828" y="31571"/>
                  </a:lnTo>
                  <a:lnTo>
                    <a:pt x="0" y="1810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18108"/>
                  </a:lnTo>
                  <a:lnTo>
                    <a:pt x="433806" y="31976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2023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59371" y="9218929"/>
            <a:ext cx="13474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29400" y="312229"/>
            <a:ext cx="83648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275" dirty="0">
                <a:solidFill>
                  <a:srgbClr val="6AC3E9"/>
                </a:solidFill>
                <a:latin typeface="Lucida Sans Unicode"/>
                <a:cs typeface="Lucida Sans Unicode"/>
              </a:rPr>
              <a:t>Screen</a:t>
            </a:r>
            <a:r>
              <a:rPr sz="6500" spc="-390" dirty="0">
                <a:solidFill>
                  <a:srgbClr val="6AC3E9"/>
                </a:solidFill>
                <a:latin typeface="Lucida Sans Unicode"/>
                <a:cs typeface="Lucida Sans Unicode"/>
              </a:rPr>
              <a:t> </a:t>
            </a:r>
            <a:r>
              <a:rPr sz="6500" spc="-100" dirty="0">
                <a:solidFill>
                  <a:srgbClr val="6AC3E9"/>
                </a:solidFill>
                <a:latin typeface="Lucida Sans Unicode"/>
                <a:cs typeface="Lucida Sans Unicode"/>
              </a:rPr>
              <a:t>Of</a:t>
            </a:r>
            <a:r>
              <a:rPr sz="6500" spc="-385" dirty="0">
                <a:solidFill>
                  <a:srgbClr val="6AC3E9"/>
                </a:solidFill>
                <a:latin typeface="Lucida Sans Unicode"/>
                <a:cs typeface="Lucida Sans Unicode"/>
              </a:rPr>
              <a:t> </a:t>
            </a:r>
            <a:r>
              <a:rPr sz="6500" spc="190" dirty="0">
                <a:solidFill>
                  <a:srgbClr val="6AC3E9"/>
                </a:solidFill>
                <a:latin typeface="Lucida Sans Unicode"/>
                <a:cs typeface="Lucida Sans Unicode"/>
              </a:rPr>
              <a:t>Wikipedia</a:t>
            </a:r>
            <a:endParaRPr sz="6500" dirty="0">
              <a:latin typeface="Lucida Sans Unicode"/>
              <a:cs typeface="Lucida Sans Unicod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69D778-17B2-42EA-B206-EF48A96DC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77" y="1483857"/>
            <a:ext cx="14021788" cy="801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6793865" cy="5855970"/>
            <a:chOff x="0" y="1"/>
            <a:chExt cx="6793865" cy="5855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6793517" cy="58557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710565"/>
              <a:ext cx="447675" cy="335915"/>
            </a:xfrm>
            <a:custGeom>
              <a:avLst/>
              <a:gdLst/>
              <a:ahLst/>
              <a:cxnLst/>
              <a:rect l="l" t="t" r="r" b="b"/>
              <a:pathLst>
                <a:path w="447675" h="335915">
                  <a:moveTo>
                    <a:pt x="431686" y="335756"/>
                  </a:moveTo>
                  <a:lnTo>
                    <a:pt x="13868" y="335756"/>
                  </a:lnTo>
                  <a:lnTo>
                    <a:pt x="0" y="32188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31976"/>
                  </a:lnTo>
                  <a:lnTo>
                    <a:pt x="31976" y="31976"/>
                  </a:lnTo>
                  <a:lnTo>
                    <a:pt x="31976" y="303779"/>
                  </a:lnTo>
                  <a:lnTo>
                    <a:pt x="447674" y="303779"/>
                  </a:lnTo>
                  <a:lnTo>
                    <a:pt x="447674" y="321888"/>
                  </a:lnTo>
                  <a:lnTo>
                    <a:pt x="433806" y="335756"/>
                  </a:lnTo>
                  <a:lnTo>
                    <a:pt x="431686" y="335756"/>
                  </a:lnTo>
                  <a:close/>
                </a:path>
                <a:path w="447675" h="335915">
                  <a:moveTo>
                    <a:pt x="447674" y="303779"/>
                  </a:moveTo>
                  <a:lnTo>
                    <a:pt x="415698" y="303779"/>
                  </a:lnTo>
                  <a:lnTo>
                    <a:pt x="415698" y="31976"/>
                  </a:lnTo>
                  <a:lnTo>
                    <a:pt x="447674" y="31976"/>
                  </a:lnTo>
                  <a:lnTo>
                    <a:pt x="447674" y="303779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4572" y="1014345"/>
              <a:ext cx="95930" cy="959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24630" y="1078298"/>
              <a:ext cx="255904" cy="80010"/>
            </a:xfrm>
            <a:custGeom>
              <a:avLst/>
              <a:gdLst/>
              <a:ahLst/>
              <a:cxnLst/>
              <a:rect l="l" t="t" r="r" b="b"/>
              <a:pathLst>
                <a:path w="255905" h="80009">
                  <a:moveTo>
                    <a:pt x="239825" y="79941"/>
                  </a:moveTo>
                  <a:lnTo>
                    <a:pt x="13868" y="79941"/>
                  </a:lnTo>
                  <a:lnTo>
                    <a:pt x="0" y="66073"/>
                  </a:lnTo>
                  <a:lnTo>
                    <a:pt x="0" y="59754"/>
                  </a:lnTo>
                  <a:lnTo>
                    <a:pt x="15762" y="21700"/>
                  </a:lnTo>
                  <a:lnTo>
                    <a:pt x="55595" y="409"/>
                  </a:lnTo>
                  <a:lnTo>
                    <a:pt x="59754" y="0"/>
                  </a:lnTo>
                  <a:lnTo>
                    <a:pt x="196059" y="0"/>
                  </a:lnTo>
                  <a:lnTo>
                    <a:pt x="234113" y="15762"/>
                  </a:lnTo>
                  <a:lnTo>
                    <a:pt x="247404" y="31979"/>
                  </a:lnTo>
                  <a:lnTo>
                    <a:pt x="58244" y="31979"/>
                  </a:lnTo>
                  <a:lnTo>
                    <a:pt x="52918" y="33409"/>
                  </a:lnTo>
                  <a:lnTo>
                    <a:pt x="43031" y="39120"/>
                  </a:lnTo>
                  <a:lnTo>
                    <a:pt x="39132" y="43020"/>
                  </a:lnTo>
                  <a:lnTo>
                    <a:pt x="36277" y="47965"/>
                  </a:lnTo>
                  <a:lnTo>
                    <a:pt x="253886" y="47965"/>
                  </a:lnTo>
                  <a:lnTo>
                    <a:pt x="255404" y="55595"/>
                  </a:lnTo>
                  <a:lnTo>
                    <a:pt x="255814" y="59754"/>
                  </a:lnTo>
                  <a:lnTo>
                    <a:pt x="255814" y="66073"/>
                  </a:lnTo>
                  <a:lnTo>
                    <a:pt x="241946" y="79941"/>
                  </a:lnTo>
                  <a:lnTo>
                    <a:pt x="239825" y="79941"/>
                  </a:lnTo>
                  <a:close/>
                </a:path>
                <a:path w="255905" h="80009">
                  <a:moveTo>
                    <a:pt x="253886" y="47965"/>
                  </a:moveTo>
                  <a:lnTo>
                    <a:pt x="219536" y="47965"/>
                  </a:lnTo>
                  <a:lnTo>
                    <a:pt x="216682" y="43020"/>
                  </a:lnTo>
                  <a:lnTo>
                    <a:pt x="212783" y="39120"/>
                  </a:lnTo>
                  <a:lnTo>
                    <a:pt x="202896" y="33409"/>
                  </a:lnTo>
                  <a:lnTo>
                    <a:pt x="197569" y="31979"/>
                  </a:lnTo>
                  <a:lnTo>
                    <a:pt x="247404" y="31979"/>
                  </a:lnTo>
                  <a:lnTo>
                    <a:pt x="249339" y="35600"/>
                  </a:lnTo>
                  <a:lnTo>
                    <a:pt x="252553" y="43359"/>
                  </a:lnTo>
                  <a:lnTo>
                    <a:pt x="253766" y="47358"/>
                  </a:lnTo>
                  <a:lnTo>
                    <a:pt x="253886" y="47965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622" y="806379"/>
              <a:ext cx="223830" cy="960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8700" y="966380"/>
              <a:ext cx="447675" cy="32384"/>
            </a:xfrm>
            <a:custGeom>
              <a:avLst/>
              <a:gdLst/>
              <a:ahLst/>
              <a:cxnLst/>
              <a:rect l="l" t="t" r="r" b="b"/>
              <a:pathLst>
                <a:path w="447675" h="32384">
                  <a:moveTo>
                    <a:pt x="433806" y="31976"/>
                  </a:moveTo>
                  <a:lnTo>
                    <a:pt x="431686" y="31976"/>
                  </a:lnTo>
                  <a:lnTo>
                    <a:pt x="13868" y="31976"/>
                  </a:lnTo>
                  <a:lnTo>
                    <a:pt x="11828" y="31571"/>
                  </a:lnTo>
                  <a:lnTo>
                    <a:pt x="0" y="1810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18108"/>
                  </a:lnTo>
                  <a:lnTo>
                    <a:pt x="433806" y="31976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231257" y="415950"/>
            <a:ext cx="1073086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7275"/>
              </a:lnSpc>
              <a:spcBef>
                <a:spcPts val="100"/>
              </a:spcBef>
            </a:pPr>
            <a:r>
              <a:rPr sz="6500" spc="600" dirty="0">
                <a:solidFill>
                  <a:srgbClr val="6AC3E9"/>
                </a:solidFill>
              </a:rPr>
              <a:t>Structure</a:t>
            </a:r>
            <a:r>
              <a:rPr sz="6500" spc="80" dirty="0">
                <a:solidFill>
                  <a:srgbClr val="6AC3E9"/>
                </a:solidFill>
              </a:rPr>
              <a:t> </a:t>
            </a:r>
            <a:r>
              <a:rPr sz="6500" spc="400" dirty="0">
                <a:solidFill>
                  <a:srgbClr val="6AC3E9"/>
                </a:solidFill>
              </a:rPr>
              <a:t>of</a:t>
            </a:r>
            <a:r>
              <a:rPr sz="6500" spc="80" dirty="0">
                <a:solidFill>
                  <a:srgbClr val="6AC3E9"/>
                </a:solidFill>
              </a:rPr>
              <a:t> </a:t>
            </a:r>
            <a:r>
              <a:rPr sz="6500" spc="770" dirty="0">
                <a:solidFill>
                  <a:srgbClr val="6AC3E9"/>
                </a:solidFill>
              </a:rPr>
              <a:t>Share</a:t>
            </a:r>
            <a:r>
              <a:rPr sz="6500" spc="80" dirty="0">
                <a:solidFill>
                  <a:srgbClr val="6AC3E9"/>
                </a:solidFill>
              </a:rPr>
              <a:t> </a:t>
            </a:r>
            <a:r>
              <a:rPr sz="6500" spc="520" dirty="0">
                <a:solidFill>
                  <a:srgbClr val="6AC3E9"/>
                </a:solidFill>
              </a:rPr>
              <a:t>Market</a:t>
            </a:r>
            <a:endParaRPr sz="6500" dirty="0"/>
          </a:p>
          <a:p>
            <a:pPr marR="5080" algn="r">
              <a:lnSpc>
                <a:spcPts val="7275"/>
              </a:lnSpc>
            </a:pPr>
            <a:r>
              <a:rPr sz="6500" spc="745" dirty="0">
                <a:solidFill>
                  <a:srgbClr val="6AC3E9"/>
                </a:solidFill>
              </a:rPr>
              <a:t>Screen</a:t>
            </a:r>
            <a:endParaRPr sz="6500" dirty="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8740" y="2061180"/>
            <a:ext cx="3390899" cy="12191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599012" y="2363438"/>
            <a:ext cx="29165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30" dirty="0">
                <a:solidFill>
                  <a:srgbClr val="FFFFFF"/>
                </a:solidFill>
                <a:latin typeface="Arial Black"/>
                <a:cs typeface="Arial Black"/>
              </a:rPr>
              <a:t>Class</a:t>
            </a:r>
            <a:r>
              <a:rPr sz="3700" spc="-3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700" spc="-280" dirty="0">
                <a:solidFill>
                  <a:srgbClr val="FFFFFF"/>
                </a:solidFill>
                <a:latin typeface="Arial Black"/>
                <a:cs typeface="Arial Black"/>
              </a:rPr>
              <a:t>stock()</a:t>
            </a:r>
            <a:endParaRPr sz="3700" dirty="0">
              <a:latin typeface="Arial Black"/>
              <a:cs typeface="Arial Black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5607" y="5761269"/>
            <a:ext cx="3228974" cy="1257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23025" y="6190415"/>
            <a:ext cx="26149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3540" algn="l"/>
                <a:tab pos="1430655" algn="l"/>
              </a:tabLst>
            </a:pPr>
            <a:r>
              <a:rPr sz="34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400" spc="215" dirty="0">
                <a:solidFill>
                  <a:srgbClr val="FFFFFF"/>
                </a:solidFill>
                <a:latin typeface="Arial"/>
                <a:cs typeface="Arial"/>
              </a:rPr>
              <a:t>init</a:t>
            </a:r>
            <a:r>
              <a:rPr sz="34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400" spc="160" dirty="0">
                <a:solidFill>
                  <a:srgbClr val="FFFFFF"/>
                </a:solidFill>
                <a:latin typeface="Arial"/>
                <a:cs typeface="Arial"/>
              </a:rPr>
              <a:t>(root)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77542" y="5196756"/>
            <a:ext cx="8315325" cy="2141220"/>
            <a:chOff x="5177542" y="5196756"/>
            <a:chExt cx="8315325" cy="214122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542" y="5642261"/>
              <a:ext cx="3228974" cy="16954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049" y="5196756"/>
              <a:ext cx="3800475" cy="181927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579651" y="5552207"/>
            <a:ext cx="1892300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0085" marR="5080" indent="-668020">
              <a:lnSpc>
                <a:spcPct val="115500"/>
              </a:lnSpc>
              <a:spcBef>
                <a:spcPts val="100"/>
              </a:spcBef>
            </a:pPr>
            <a:r>
              <a:rPr sz="3300" spc="80" dirty="0">
                <a:solidFill>
                  <a:srgbClr val="FFFFFF"/>
                </a:solidFill>
                <a:latin typeface="Arial"/>
                <a:cs typeface="Arial"/>
              </a:rPr>
              <a:t>display_c </a:t>
            </a:r>
            <a:r>
              <a:rPr sz="3300" spc="-25" dirty="0">
                <a:solidFill>
                  <a:srgbClr val="FFFFFF"/>
                </a:solidFill>
                <a:latin typeface="Arial"/>
                <a:cs typeface="Arial"/>
              </a:rPr>
              <a:t>o()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05970" y="5761269"/>
            <a:ext cx="3228974" cy="12572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5039055" y="6190415"/>
            <a:ext cx="21463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save_exc()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24173" y="2650769"/>
            <a:ext cx="14100810" cy="3133725"/>
            <a:chOff x="2124173" y="2650769"/>
            <a:chExt cx="14100810" cy="3133725"/>
          </a:xfrm>
        </p:grpSpPr>
        <p:sp>
          <p:nvSpPr>
            <p:cNvPr id="21" name="object 21"/>
            <p:cNvSpPr/>
            <p:nvPr/>
          </p:nvSpPr>
          <p:spPr>
            <a:xfrm>
              <a:off x="2143232" y="2669823"/>
              <a:ext cx="5225415" cy="3084195"/>
            </a:xfrm>
            <a:custGeom>
              <a:avLst/>
              <a:gdLst/>
              <a:ahLst/>
              <a:cxnLst/>
              <a:rect l="l" t="t" r="r" b="b"/>
              <a:pathLst>
                <a:path w="5225415" h="3084195">
                  <a:moveTo>
                    <a:pt x="5225403" y="0"/>
                  </a:moveTo>
                  <a:lnTo>
                    <a:pt x="0" y="3083829"/>
                  </a:lnTo>
                </a:path>
              </a:pathLst>
            </a:custGeom>
            <a:ln w="381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43232" y="5665680"/>
              <a:ext cx="95250" cy="99060"/>
            </a:xfrm>
            <a:custGeom>
              <a:avLst/>
              <a:gdLst/>
              <a:ahLst/>
              <a:cxnLst/>
              <a:rect l="l" t="t" r="r" b="b"/>
              <a:pathLst>
                <a:path w="95250" h="99060">
                  <a:moveTo>
                    <a:pt x="94714" y="98436"/>
                  </a:moveTo>
                  <a:lnTo>
                    <a:pt x="0" y="87972"/>
                  </a:lnTo>
                  <a:lnTo>
                    <a:pt x="36620" y="0"/>
                  </a:lnTo>
                </a:path>
              </a:pathLst>
            </a:custGeom>
            <a:ln w="381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06622" y="3278460"/>
              <a:ext cx="2257425" cy="2348865"/>
            </a:xfrm>
            <a:custGeom>
              <a:avLst/>
              <a:gdLst/>
              <a:ahLst/>
              <a:cxnLst/>
              <a:rect l="l" t="t" r="r" b="b"/>
              <a:pathLst>
                <a:path w="2257425" h="2348865">
                  <a:moveTo>
                    <a:pt x="2257346" y="0"/>
                  </a:moveTo>
                  <a:lnTo>
                    <a:pt x="0" y="2348837"/>
                  </a:lnTo>
                </a:path>
              </a:pathLst>
            </a:custGeom>
            <a:ln w="380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06622" y="5532785"/>
              <a:ext cx="93980" cy="94615"/>
            </a:xfrm>
            <a:custGeom>
              <a:avLst/>
              <a:gdLst/>
              <a:ahLst/>
              <a:cxnLst/>
              <a:rect l="l" t="t" r="r" b="b"/>
              <a:pathLst>
                <a:path w="93979" h="94614">
                  <a:moveTo>
                    <a:pt x="93977" y="79201"/>
                  </a:moveTo>
                  <a:lnTo>
                    <a:pt x="0" y="94511"/>
                  </a:lnTo>
                  <a:lnTo>
                    <a:pt x="11566" y="0"/>
                  </a:lnTo>
                </a:path>
              </a:pathLst>
            </a:custGeom>
            <a:ln w="380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64081" y="3278441"/>
              <a:ext cx="2511425" cy="1906270"/>
            </a:xfrm>
            <a:custGeom>
              <a:avLst/>
              <a:gdLst/>
              <a:ahLst/>
              <a:cxnLst/>
              <a:rect l="l" t="t" r="r" b="b"/>
              <a:pathLst>
                <a:path w="2511425" h="1906270">
                  <a:moveTo>
                    <a:pt x="0" y="0"/>
                  </a:moveTo>
                  <a:lnTo>
                    <a:pt x="2511393" y="1906204"/>
                  </a:lnTo>
                </a:path>
              </a:pathLst>
            </a:custGeom>
            <a:ln w="38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80246" y="5093068"/>
              <a:ext cx="95250" cy="92075"/>
            </a:xfrm>
            <a:custGeom>
              <a:avLst/>
              <a:gdLst/>
              <a:ahLst/>
              <a:cxnLst/>
              <a:rect l="l" t="t" r="r" b="b"/>
              <a:pathLst>
                <a:path w="95250" h="92075">
                  <a:moveTo>
                    <a:pt x="69104" y="0"/>
                  </a:moveTo>
                  <a:lnTo>
                    <a:pt x="95228" y="91576"/>
                  </a:lnTo>
                  <a:lnTo>
                    <a:pt x="0" y="91044"/>
                  </a:lnTo>
                </a:path>
              </a:pathLst>
            </a:custGeom>
            <a:ln w="380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759438" y="2669819"/>
              <a:ext cx="5446395" cy="3082925"/>
            </a:xfrm>
            <a:custGeom>
              <a:avLst/>
              <a:gdLst/>
              <a:ahLst/>
              <a:cxnLst/>
              <a:rect l="l" t="t" r="r" b="b"/>
              <a:pathLst>
                <a:path w="5446394" h="3082925">
                  <a:moveTo>
                    <a:pt x="0" y="0"/>
                  </a:moveTo>
                  <a:lnTo>
                    <a:pt x="5446011" y="3082822"/>
                  </a:lnTo>
                </a:path>
              </a:pathLst>
            </a:custGeom>
            <a:ln w="381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10969" y="5665360"/>
              <a:ext cx="94615" cy="99695"/>
            </a:xfrm>
            <a:custGeom>
              <a:avLst/>
              <a:gdLst/>
              <a:ahLst/>
              <a:cxnLst/>
              <a:rect l="l" t="t" r="r" b="b"/>
              <a:pathLst>
                <a:path w="94615" h="99695">
                  <a:moveTo>
                    <a:pt x="56306" y="0"/>
                  </a:moveTo>
                  <a:lnTo>
                    <a:pt x="94481" y="87280"/>
                  </a:lnTo>
                  <a:lnTo>
                    <a:pt x="0" y="99468"/>
                  </a:lnTo>
                </a:path>
              </a:pathLst>
            </a:custGeom>
            <a:ln w="381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4507" y="7228414"/>
            <a:ext cx="2948305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spc="155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3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275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Widgets, </a:t>
            </a: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4548" y="6002146"/>
            <a:ext cx="3187700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8110" marR="586105" indent="-966469">
              <a:lnSpc>
                <a:spcPct val="116399"/>
              </a:lnSpc>
              <a:spcBef>
                <a:spcPts val="100"/>
              </a:spcBef>
            </a:pPr>
            <a:r>
              <a:rPr sz="2900" spc="114" dirty="0">
                <a:solidFill>
                  <a:srgbClr val="FFFFFF"/>
                </a:solidFill>
                <a:latin typeface="Arial"/>
                <a:cs typeface="Arial"/>
              </a:rPr>
              <a:t>collect_data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15799"/>
              </a:lnSpc>
              <a:spcBef>
                <a:spcPts val="1555"/>
              </a:spcBef>
            </a:pPr>
            <a:r>
              <a:rPr sz="3400" spc="175" dirty="0">
                <a:solidFill>
                  <a:srgbClr val="FFFFFF"/>
                </a:solidFill>
                <a:latin typeface="Arial"/>
                <a:cs typeface="Arial"/>
              </a:rPr>
              <a:t>Collect</a:t>
            </a:r>
            <a:r>
              <a:rPr sz="3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400" spc="13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3400" spc="190" dirty="0">
                <a:solidFill>
                  <a:srgbClr val="FFFFFF"/>
                </a:solidFill>
                <a:latin typeface="Arial"/>
                <a:cs typeface="Arial"/>
              </a:rPr>
              <a:t>Insertnet</a:t>
            </a:r>
            <a:r>
              <a:rPr sz="3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3400" spc="16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7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3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34457" y="7228414"/>
            <a:ext cx="304546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spc="135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r>
              <a:rPr sz="3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400" spc="204" dirty="0">
                <a:solidFill>
                  <a:srgbClr val="FFFFFF"/>
                </a:solidFill>
                <a:latin typeface="Arial"/>
                <a:cs typeface="Arial"/>
              </a:rPr>
              <a:t>Information </a:t>
            </a:r>
            <a:r>
              <a:rPr sz="3400" spc="15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"/>
                <a:cs typeface="Arial"/>
              </a:rPr>
              <a:t>wise</a:t>
            </a:r>
            <a:endParaRPr sz="3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440079" y="7228414"/>
            <a:ext cx="345821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Excel</a:t>
            </a:r>
            <a:r>
              <a:rPr sz="3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Arial"/>
                <a:cs typeface="Arial"/>
              </a:rPr>
              <a:t>File </a:t>
            </a:r>
            <a:r>
              <a:rPr sz="3400" spc="13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15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9851925"/>
            <a:ext cx="972819" cy="28575"/>
          </a:xfrm>
          <a:custGeom>
            <a:avLst/>
            <a:gdLst/>
            <a:ahLst/>
            <a:cxnLst/>
            <a:rect l="l" t="t" r="r" b="b"/>
            <a:pathLst>
              <a:path w="972819" h="28575">
                <a:moveTo>
                  <a:pt x="0" y="28574"/>
                </a:moveTo>
                <a:lnTo>
                  <a:pt x="0" y="0"/>
                </a:lnTo>
                <a:lnTo>
                  <a:pt x="972724" y="0"/>
                </a:lnTo>
                <a:lnTo>
                  <a:pt x="972724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416650" y="9615385"/>
            <a:ext cx="1316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7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19" grpId="0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5826" y="604521"/>
            <a:ext cx="93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45" dirty="0">
                <a:solidFill>
                  <a:srgbClr val="FFFFFF"/>
                </a:solidFill>
                <a:latin typeface="Calibri"/>
                <a:cs typeface="Calibri"/>
              </a:rPr>
              <a:t>2023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9371" y="9218931"/>
            <a:ext cx="1346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8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54141" y="466790"/>
            <a:ext cx="97536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0" spc="275" dirty="0">
                <a:solidFill>
                  <a:srgbClr val="6AC3E9"/>
                </a:solidFill>
                <a:latin typeface="Lucida Sans Unicode"/>
                <a:cs typeface="Lucida Sans Unicode"/>
              </a:rPr>
              <a:t>Screen</a:t>
            </a:r>
            <a:r>
              <a:rPr sz="6500" b="0" spc="-385" dirty="0">
                <a:solidFill>
                  <a:srgbClr val="6AC3E9"/>
                </a:solidFill>
                <a:latin typeface="Lucida Sans Unicode"/>
                <a:cs typeface="Lucida Sans Unicode"/>
              </a:rPr>
              <a:t> </a:t>
            </a:r>
            <a:r>
              <a:rPr sz="6500" b="0" spc="-100" dirty="0">
                <a:solidFill>
                  <a:srgbClr val="6AC3E9"/>
                </a:solidFill>
                <a:latin typeface="Lucida Sans Unicode"/>
                <a:cs typeface="Lucida Sans Unicode"/>
              </a:rPr>
              <a:t>Of</a:t>
            </a:r>
            <a:r>
              <a:rPr sz="6500" b="0" spc="-380" dirty="0">
                <a:solidFill>
                  <a:srgbClr val="6AC3E9"/>
                </a:solidFill>
                <a:latin typeface="Lucida Sans Unicode"/>
                <a:cs typeface="Lucida Sans Unicode"/>
              </a:rPr>
              <a:t> </a:t>
            </a:r>
            <a:r>
              <a:rPr sz="6500" b="0" spc="305" dirty="0">
                <a:solidFill>
                  <a:srgbClr val="6AC3E9"/>
                </a:solidFill>
                <a:latin typeface="Lucida Sans Unicode"/>
                <a:cs typeface="Lucida Sans Unicode"/>
              </a:rPr>
              <a:t>Share</a:t>
            </a:r>
            <a:r>
              <a:rPr sz="6500" b="0" spc="-380" dirty="0">
                <a:solidFill>
                  <a:srgbClr val="6AC3E9"/>
                </a:solidFill>
                <a:latin typeface="Lucida Sans Unicode"/>
                <a:cs typeface="Lucida Sans Unicode"/>
              </a:rPr>
              <a:t> </a:t>
            </a:r>
            <a:r>
              <a:rPr sz="6500" b="0" spc="120" dirty="0">
                <a:solidFill>
                  <a:srgbClr val="6AC3E9"/>
                </a:solidFill>
                <a:latin typeface="Lucida Sans Unicode"/>
                <a:cs typeface="Lucida Sans Unicode"/>
              </a:rPr>
              <a:t>Market</a:t>
            </a:r>
            <a:endParaRPr sz="6500" dirty="0">
              <a:latin typeface="Lucida Sans Unicode"/>
              <a:cs typeface="Lucida Sans Unico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2C514-EED3-45BF-84FC-969DF4378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82791"/>
            <a:ext cx="15849600" cy="7736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45070" cy="4408805"/>
            <a:chOff x="0" y="0"/>
            <a:chExt cx="7545070" cy="4408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3169" y="0"/>
              <a:ext cx="5841730" cy="35923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8321"/>
              <a:ext cx="2745960" cy="42600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699" y="710565"/>
              <a:ext cx="447675" cy="335915"/>
            </a:xfrm>
            <a:custGeom>
              <a:avLst/>
              <a:gdLst/>
              <a:ahLst/>
              <a:cxnLst/>
              <a:rect l="l" t="t" r="r" b="b"/>
              <a:pathLst>
                <a:path w="447675" h="335915">
                  <a:moveTo>
                    <a:pt x="431686" y="335756"/>
                  </a:moveTo>
                  <a:lnTo>
                    <a:pt x="13868" y="335756"/>
                  </a:lnTo>
                  <a:lnTo>
                    <a:pt x="0" y="32188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31976"/>
                  </a:lnTo>
                  <a:lnTo>
                    <a:pt x="31976" y="31976"/>
                  </a:lnTo>
                  <a:lnTo>
                    <a:pt x="31976" y="303779"/>
                  </a:lnTo>
                  <a:lnTo>
                    <a:pt x="447674" y="303779"/>
                  </a:lnTo>
                  <a:lnTo>
                    <a:pt x="447674" y="321888"/>
                  </a:lnTo>
                  <a:lnTo>
                    <a:pt x="433806" y="335756"/>
                  </a:lnTo>
                  <a:lnTo>
                    <a:pt x="431686" y="335756"/>
                  </a:lnTo>
                  <a:close/>
                </a:path>
                <a:path w="447675" h="335915">
                  <a:moveTo>
                    <a:pt x="447674" y="303779"/>
                  </a:moveTo>
                  <a:lnTo>
                    <a:pt x="415698" y="303779"/>
                  </a:lnTo>
                  <a:lnTo>
                    <a:pt x="415698" y="31976"/>
                  </a:lnTo>
                  <a:lnTo>
                    <a:pt x="447674" y="31976"/>
                  </a:lnTo>
                  <a:lnTo>
                    <a:pt x="447674" y="303779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572" y="1014344"/>
              <a:ext cx="95930" cy="959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24630" y="1078298"/>
              <a:ext cx="255904" cy="80010"/>
            </a:xfrm>
            <a:custGeom>
              <a:avLst/>
              <a:gdLst/>
              <a:ahLst/>
              <a:cxnLst/>
              <a:rect l="l" t="t" r="r" b="b"/>
              <a:pathLst>
                <a:path w="255905" h="80009">
                  <a:moveTo>
                    <a:pt x="239825" y="79941"/>
                  </a:moveTo>
                  <a:lnTo>
                    <a:pt x="13868" y="79941"/>
                  </a:lnTo>
                  <a:lnTo>
                    <a:pt x="0" y="66073"/>
                  </a:lnTo>
                  <a:lnTo>
                    <a:pt x="0" y="59754"/>
                  </a:lnTo>
                  <a:lnTo>
                    <a:pt x="15762" y="21700"/>
                  </a:lnTo>
                  <a:lnTo>
                    <a:pt x="55595" y="409"/>
                  </a:lnTo>
                  <a:lnTo>
                    <a:pt x="59754" y="0"/>
                  </a:lnTo>
                  <a:lnTo>
                    <a:pt x="196059" y="0"/>
                  </a:lnTo>
                  <a:lnTo>
                    <a:pt x="234113" y="15762"/>
                  </a:lnTo>
                  <a:lnTo>
                    <a:pt x="247404" y="31979"/>
                  </a:lnTo>
                  <a:lnTo>
                    <a:pt x="58244" y="31979"/>
                  </a:lnTo>
                  <a:lnTo>
                    <a:pt x="52918" y="33409"/>
                  </a:lnTo>
                  <a:lnTo>
                    <a:pt x="43031" y="39120"/>
                  </a:lnTo>
                  <a:lnTo>
                    <a:pt x="39132" y="43020"/>
                  </a:lnTo>
                  <a:lnTo>
                    <a:pt x="36277" y="47965"/>
                  </a:lnTo>
                  <a:lnTo>
                    <a:pt x="253886" y="47965"/>
                  </a:lnTo>
                  <a:lnTo>
                    <a:pt x="255404" y="55595"/>
                  </a:lnTo>
                  <a:lnTo>
                    <a:pt x="255814" y="59754"/>
                  </a:lnTo>
                  <a:lnTo>
                    <a:pt x="255814" y="66073"/>
                  </a:lnTo>
                  <a:lnTo>
                    <a:pt x="241946" y="79941"/>
                  </a:lnTo>
                  <a:lnTo>
                    <a:pt x="239825" y="79941"/>
                  </a:lnTo>
                  <a:close/>
                </a:path>
                <a:path w="255905" h="80009">
                  <a:moveTo>
                    <a:pt x="253886" y="47965"/>
                  </a:moveTo>
                  <a:lnTo>
                    <a:pt x="219536" y="47965"/>
                  </a:lnTo>
                  <a:lnTo>
                    <a:pt x="216682" y="43020"/>
                  </a:lnTo>
                  <a:lnTo>
                    <a:pt x="212783" y="39120"/>
                  </a:lnTo>
                  <a:lnTo>
                    <a:pt x="202896" y="33409"/>
                  </a:lnTo>
                  <a:lnTo>
                    <a:pt x="197569" y="31979"/>
                  </a:lnTo>
                  <a:lnTo>
                    <a:pt x="247404" y="31979"/>
                  </a:lnTo>
                  <a:lnTo>
                    <a:pt x="249339" y="35600"/>
                  </a:lnTo>
                  <a:lnTo>
                    <a:pt x="252553" y="43359"/>
                  </a:lnTo>
                  <a:lnTo>
                    <a:pt x="253766" y="47358"/>
                  </a:lnTo>
                  <a:lnTo>
                    <a:pt x="253886" y="47965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622" y="806378"/>
              <a:ext cx="223830" cy="960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8699" y="966379"/>
              <a:ext cx="447675" cy="32384"/>
            </a:xfrm>
            <a:custGeom>
              <a:avLst/>
              <a:gdLst/>
              <a:ahLst/>
              <a:cxnLst/>
              <a:rect l="l" t="t" r="r" b="b"/>
              <a:pathLst>
                <a:path w="447675" h="32384">
                  <a:moveTo>
                    <a:pt x="433806" y="31976"/>
                  </a:moveTo>
                  <a:lnTo>
                    <a:pt x="431686" y="31976"/>
                  </a:lnTo>
                  <a:lnTo>
                    <a:pt x="13868" y="31976"/>
                  </a:lnTo>
                  <a:lnTo>
                    <a:pt x="11828" y="31571"/>
                  </a:lnTo>
                  <a:lnTo>
                    <a:pt x="0" y="18108"/>
                  </a:lnTo>
                  <a:lnTo>
                    <a:pt x="0" y="13868"/>
                  </a:lnTo>
                  <a:lnTo>
                    <a:pt x="13868" y="0"/>
                  </a:lnTo>
                  <a:lnTo>
                    <a:pt x="433806" y="0"/>
                  </a:lnTo>
                  <a:lnTo>
                    <a:pt x="447674" y="13868"/>
                  </a:lnTo>
                  <a:lnTo>
                    <a:pt x="447674" y="18108"/>
                  </a:lnTo>
                  <a:lnTo>
                    <a:pt x="433806" y="31976"/>
                  </a:lnTo>
                  <a:close/>
                </a:path>
              </a:pathLst>
            </a:custGeom>
            <a:solidFill>
              <a:srgbClr val="6AC3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77324" y="415948"/>
            <a:ext cx="808482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7275"/>
              </a:lnSpc>
              <a:spcBef>
                <a:spcPts val="100"/>
              </a:spcBef>
            </a:pPr>
            <a:r>
              <a:rPr sz="6500" spc="600" dirty="0">
                <a:solidFill>
                  <a:srgbClr val="6AC3E9"/>
                </a:solidFill>
              </a:rPr>
              <a:t>Structure</a:t>
            </a:r>
            <a:r>
              <a:rPr sz="6500" spc="80" dirty="0">
                <a:solidFill>
                  <a:srgbClr val="6AC3E9"/>
                </a:solidFill>
              </a:rPr>
              <a:t> </a:t>
            </a:r>
            <a:r>
              <a:rPr sz="6500" spc="400" dirty="0">
                <a:solidFill>
                  <a:srgbClr val="6AC3E9"/>
                </a:solidFill>
              </a:rPr>
              <a:t>of</a:t>
            </a:r>
            <a:r>
              <a:rPr sz="6500" spc="85" dirty="0">
                <a:solidFill>
                  <a:srgbClr val="6AC3E9"/>
                </a:solidFill>
              </a:rPr>
              <a:t> </a:t>
            </a:r>
            <a:r>
              <a:rPr sz="6500" spc="825" dirty="0">
                <a:solidFill>
                  <a:srgbClr val="6AC3E9"/>
                </a:solidFill>
              </a:rPr>
              <a:t>Search</a:t>
            </a:r>
            <a:endParaRPr sz="6500" dirty="0"/>
          </a:p>
          <a:p>
            <a:pPr marR="5080" algn="r">
              <a:lnSpc>
                <a:spcPts val="7275"/>
              </a:lnSpc>
            </a:pPr>
            <a:r>
              <a:rPr sz="6500" spc="745" dirty="0">
                <a:solidFill>
                  <a:srgbClr val="6AC3E9"/>
                </a:solidFill>
              </a:rPr>
              <a:t>Screen</a:t>
            </a:r>
            <a:endParaRPr sz="6500" dirty="0"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4677" y="525321"/>
            <a:ext cx="3819524" cy="1257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69023" y="823770"/>
            <a:ext cx="28371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55" dirty="0">
                <a:solidFill>
                  <a:srgbClr val="FFFFFF"/>
                </a:solidFill>
                <a:latin typeface="Arial Black"/>
                <a:cs typeface="Arial Black"/>
              </a:rPr>
              <a:t>Class</a:t>
            </a:r>
            <a:r>
              <a:rPr sz="40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00" spc="-290" dirty="0">
                <a:solidFill>
                  <a:srgbClr val="FFFFFF"/>
                </a:solidFill>
                <a:latin typeface="Arial Black"/>
                <a:cs typeface="Arial Black"/>
              </a:rPr>
              <a:t>web()</a:t>
            </a:r>
            <a:endParaRPr sz="4000" dirty="0">
              <a:latin typeface="Arial Black"/>
              <a:cs typeface="Arial Black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2435" y="3886268"/>
            <a:ext cx="3228974" cy="12572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59852" y="4315412"/>
            <a:ext cx="26149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3540" algn="l"/>
                <a:tab pos="1430655" algn="l"/>
              </a:tabLst>
            </a:pPr>
            <a:r>
              <a:rPr sz="34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400" spc="215" dirty="0">
                <a:solidFill>
                  <a:srgbClr val="FFFFFF"/>
                </a:solidFill>
                <a:latin typeface="Arial"/>
                <a:cs typeface="Arial"/>
              </a:rPr>
              <a:t>init</a:t>
            </a:r>
            <a:r>
              <a:rPr sz="34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400" spc="160" dirty="0">
                <a:solidFill>
                  <a:srgbClr val="FFFFFF"/>
                </a:solidFill>
                <a:latin typeface="Arial"/>
                <a:cs typeface="Arial"/>
              </a:rPr>
              <a:t>(root)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94905" y="4023600"/>
            <a:ext cx="4171949" cy="12572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563549" y="4452744"/>
            <a:ext cx="26327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35" dirty="0">
                <a:solidFill>
                  <a:srgbClr val="FFFFFF"/>
                </a:solidFill>
                <a:latin typeface="Arial"/>
                <a:cs typeface="Arial"/>
              </a:rPr>
              <a:t>img_search()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477549" y="3886268"/>
            <a:ext cx="4143374" cy="17525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439484" y="4239176"/>
            <a:ext cx="2075814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7690" marR="5080" indent="-555625">
              <a:lnSpc>
                <a:spcPct val="114900"/>
              </a:lnSpc>
              <a:spcBef>
                <a:spcPts val="100"/>
              </a:spcBef>
            </a:pP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download_ </a:t>
            </a:r>
            <a:r>
              <a:rPr sz="3100" spc="50" dirty="0">
                <a:solidFill>
                  <a:srgbClr val="FFFFFF"/>
                </a:solidFill>
                <a:latin typeface="Arial"/>
                <a:cs typeface="Arial"/>
              </a:rPr>
              <a:t>img()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894283" y="1748244"/>
            <a:ext cx="13654405" cy="5146040"/>
            <a:chOff x="1894283" y="1748244"/>
            <a:chExt cx="13654405" cy="5146040"/>
          </a:xfrm>
        </p:grpSpPr>
        <p:sp>
          <p:nvSpPr>
            <p:cNvPr id="20" name="object 20"/>
            <p:cNvSpPr/>
            <p:nvPr/>
          </p:nvSpPr>
          <p:spPr>
            <a:xfrm>
              <a:off x="2083406" y="1782594"/>
              <a:ext cx="2801620" cy="2091689"/>
            </a:xfrm>
            <a:custGeom>
              <a:avLst/>
              <a:gdLst/>
              <a:ahLst/>
              <a:cxnLst/>
              <a:rect l="l" t="t" r="r" b="b"/>
              <a:pathLst>
                <a:path w="2801620" h="2091689">
                  <a:moveTo>
                    <a:pt x="2801137" y="0"/>
                  </a:moveTo>
                  <a:lnTo>
                    <a:pt x="0" y="2091521"/>
                  </a:lnTo>
                </a:path>
              </a:pathLst>
            </a:custGeom>
            <a:ln w="380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83406" y="3782753"/>
              <a:ext cx="95250" cy="92075"/>
            </a:xfrm>
            <a:custGeom>
              <a:avLst/>
              <a:gdLst/>
              <a:ahLst/>
              <a:cxnLst/>
              <a:rect l="l" t="t" r="r" b="b"/>
              <a:pathLst>
                <a:path w="95250" h="92075">
                  <a:moveTo>
                    <a:pt x="95226" y="91586"/>
                  </a:moveTo>
                  <a:lnTo>
                    <a:pt x="0" y="91365"/>
                  </a:lnTo>
                  <a:lnTo>
                    <a:pt x="26841" y="0"/>
                  </a:lnTo>
                </a:path>
              </a:pathLst>
            </a:custGeom>
            <a:ln w="380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94899" y="1782568"/>
              <a:ext cx="2070100" cy="2225040"/>
            </a:xfrm>
            <a:custGeom>
              <a:avLst/>
              <a:gdLst/>
              <a:ahLst/>
              <a:cxnLst/>
              <a:rect l="l" t="t" r="r" b="b"/>
              <a:pathLst>
                <a:path w="2070100" h="2225040">
                  <a:moveTo>
                    <a:pt x="0" y="0"/>
                  </a:moveTo>
                  <a:lnTo>
                    <a:pt x="2069624" y="2224717"/>
                  </a:lnTo>
                </a:path>
              </a:pathLst>
            </a:custGeom>
            <a:ln w="380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70833" y="3912629"/>
              <a:ext cx="93980" cy="95250"/>
            </a:xfrm>
            <a:custGeom>
              <a:avLst/>
              <a:gdLst/>
              <a:ahLst/>
              <a:cxnLst/>
              <a:rect l="l" t="t" r="r" b="b"/>
              <a:pathLst>
                <a:path w="93979" h="95250">
                  <a:moveTo>
                    <a:pt x="83686" y="0"/>
                  </a:moveTo>
                  <a:lnTo>
                    <a:pt x="93689" y="94657"/>
                  </a:lnTo>
                  <a:lnTo>
                    <a:pt x="0" y="77852"/>
                  </a:lnTo>
                </a:path>
              </a:pathLst>
            </a:custGeom>
            <a:ln w="380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05133" y="1767294"/>
              <a:ext cx="6824345" cy="2113280"/>
            </a:xfrm>
            <a:custGeom>
              <a:avLst/>
              <a:gdLst/>
              <a:ahLst/>
              <a:cxnLst/>
              <a:rect l="l" t="t" r="r" b="b"/>
              <a:pathLst>
                <a:path w="6824344" h="2113279">
                  <a:moveTo>
                    <a:pt x="0" y="0"/>
                  </a:moveTo>
                  <a:lnTo>
                    <a:pt x="6824184" y="211290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439639" y="3803074"/>
              <a:ext cx="90170" cy="109220"/>
            </a:xfrm>
            <a:custGeom>
              <a:avLst/>
              <a:gdLst/>
              <a:ahLst/>
              <a:cxnLst/>
              <a:rect l="l" t="t" r="r" b="b"/>
              <a:pathLst>
                <a:path w="90169" h="109220">
                  <a:moveTo>
                    <a:pt x="33806" y="0"/>
                  </a:moveTo>
                  <a:lnTo>
                    <a:pt x="89678" y="77125"/>
                  </a:lnTo>
                  <a:lnTo>
                    <a:pt x="0" y="109186"/>
                  </a:lnTo>
                </a:path>
              </a:pathLst>
            </a:custGeom>
            <a:ln w="38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4283" y="5636894"/>
              <a:ext cx="4171944" cy="125729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605777" y="6066038"/>
            <a:ext cx="27470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5" dirty="0">
                <a:solidFill>
                  <a:srgbClr val="FFFFFF"/>
                </a:solidFill>
                <a:latin typeface="Arial"/>
                <a:cs typeface="Arial"/>
              </a:rPr>
              <a:t>web_search()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78665" y="1730079"/>
            <a:ext cx="4979035" cy="7625715"/>
            <a:chOff x="778665" y="1730079"/>
            <a:chExt cx="4979035" cy="7625715"/>
          </a:xfrm>
        </p:grpSpPr>
        <p:sp>
          <p:nvSpPr>
            <p:cNvPr id="29" name="object 29"/>
            <p:cNvSpPr/>
            <p:nvPr/>
          </p:nvSpPr>
          <p:spPr>
            <a:xfrm>
              <a:off x="3986952" y="1749129"/>
              <a:ext cx="1751964" cy="3870325"/>
            </a:xfrm>
            <a:custGeom>
              <a:avLst/>
              <a:gdLst/>
              <a:ahLst/>
              <a:cxnLst/>
              <a:rect l="l" t="t" r="r" b="b"/>
              <a:pathLst>
                <a:path w="1751964" h="3870325">
                  <a:moveTo>
                    <a:pt x="1751618" y="0"/>
                  </a:moveTo>
                  <a:lnTo>
                    <a:pt x="0" y="3870313"/>
                  </a:lnTo>
                </a:path>
              </a:pathLst>
            </a:custGeom>
            <a:ln w="3809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66304" y="5526459"/>
              <a:ext cx="104139" cy="93345"/>
            </a:xfrm>
            <a:custGeom>
              <a:avLst/>
              <a:gdLst/>
              <a:ahLst/>
              <a:cxnLst/>
              <a:rect l="l" t="t" r="r" b="b"/>
              <a:pathLst>
                <a:path w="104139" h="93345">
                  <a:moveTo>
                    <a:pt x="104131" y="47127"/>
                  </a:moveTo>
                  <a:lnTo>
                    <a:pt x="20648" y="92982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665" y="8117002"/>
              <a:ext cx="4171949" cy="123824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426312" y="8550563"/>
            <a:ext cx="28746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65" dirty="0">
                <a:solidFill>
                  <a:srgbClr val="FFFFFF"/>
                </a:solidFill>
                <a:latin typeface="Arial"/>
                <a:cs typeface="Arial"/>
              </a:rPr>
              <a:t>get_weblinks()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33925" y="6046624"/>
            <a:ext cx="13793469" cy="2076450"/>
            <a:chOff x="2833925" y="6046624"/>
            <a:chExt cx="13793469" cy="2076450"/>
          </a:xfrm>
        </p:grpSpPr>
        <p:sp>
          <p:nvSpPr>
            <p:cNvPr id="34" name="object 34"/>
            <p:cNvSpPr/>
            <p:nvPr/>
          </p:nvSpPr>
          <p:spPr>
            <a:xfrm>
              <a:off x="2870168" y="6894165"/>
              <a:ext cx="605790" cy="1209675"/>
            </a:xfrm>
            <a:custGeom>
              <a:avLst/>
              <a:gdLst/>
              <a:ahLst/>
              <a:cxnLst/>
              <a:rect l="l" t="t" r="r" b="b"/>
              <a:pathLst>
                <a:path w="605789" h="1209675">
                  <a:moveTo>
                    <a:pt x="605705" y="0"/>
                  </a:moveTo>
                  <a:lnTo>
                    <a:pt x="0" y="1209387"/>
                  </a:lnTo>
                </a:path>
              </a:pathLst>
            </a:custGeom>
            <a:ln w="381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53292" y="8009631"/>
              <a:ext cx="102235" cy="93980"/>
            </a:xfrm>
            <a:custGeom>
              <a:avLst/>
              <a:gdLst/>
              <a:ahLst/>
              <a:cxnLst/>
              <a:rect l="l" t="t" r="r" b="b"/>
              <a:pathLst>
                <a:path w="102235" h="93979">
                  <a:moveTo>
                    <a:pt x="102198" y="51184"/>
                  </a:moveTo>
                  <a:lnTo>
                    <a:pt x="16875" y="93925"/>
                  </a:lnTo>
                  <a:lnTo>
                    <a:pt x="0" y="0"/>
                  </a:lnTo>
                </a:path>
              </a:pathLst>
            </a:custGeom>
            <a:ln w="381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69230" y="6046624"/>
              <a:ext cx="5057768" cy="125729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2621316" y="6475768"/>
            <a:ext cx="29521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35" dirty="0">
                <a:solidFill>
                  <a:srgbClr val="FFFFFF"/>
                </a:solidFill>
                <a:latin typeface="Arial"/>
                <a:cs typeface="Arial"/>
              </a:rPr>
              <a:t>news_search()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686068" y="1763538"/>
            <a:ext cx="9265920" cy="7696200"/>
            <a:chOff x="8686068" y="1763538"/>
            <a:chExt cx="9265920" cy="7696200"/>
          </a:xfrm>
        </p:grpSpPr>
        <p:sp>
          <p:nvSpPr>
            <p:cNvPr id="39" name="object 39"/>
            <p:cNvSpPr/>
            <p:nvPr/>
          </p:nvSpPr>
          <p:spPr>
            <a:xfrm>
              <a:off x="8705118" y="1782588"/>
              <a:ext cx="4153535" cy="4251960"/>
            </a:xfrm>
            <a:custGeom>
              <a:avLst/>
              <a:gdLst/>
              <a:ahLst/>
              <a:cxnLst/>
              <a:rect l="l" t="t" r="r" b="b"/>
              <a:pathLst>
                <a:path w="4153534" h="4251960">
                  <a:moveTo>
                    <a:pt x="0" y="0"/>
                  </a:moveTo>
                  <a:lnTo>
                    <a:pt x="4153147" y="4251929"/>
                  </a:lnTo>
                </a:path>
              </a:pathLst>
            </a:custGeom>
            <a:ln w="381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764120" y="5940055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81766" y="0"/>
                  </a:moveTo>
                  <a:lnTo>
                    <a:pt x="94146" y="94463"/>
                  </a:lnTo>
                  <a:lnTo>
                    <a:pt x="0" y="79866"/>
                  </a:lnTo>
                </a:path>
              </a:pathLst>
            </a:custGeom>
            <a:ln w="381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5590" y="8221292"/>
              <a:ext cx="5495924" cy="123824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3665727" y="8654853"/>
            <a:ext cx="30740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0" dirty="0">
                <a:solidFill>
                  <a:srgbClr val="FFFFFF"/>
                </a:solidFill>
                <a:latin typeface="Arial"/>
                <a:cs typeface="Arial"/>
              </a:rPr>
              <a:t>get_newslinks()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886608" y="7284822"/>
            <a:ext cx="8322309" cy="2486025"/>
            <a:chOff x="6886608" y="7284822"/>
            <a:chExt cx="8322309" cy="2486025"/>
          </a:xfrm>
        </p:grpSpPr>
        <p:sp>
          <p:nvSpPr>
            <p:cNvPr id="44" name="object 44"/>
            <p:cNvSpPr/>
            <p:nvPr/>
          </p:nvSpPr>
          <p:spPr>
            <a:xfrm>
              <a:off x="14097219" y="7303872"/>
              <a:ext cx="1092200" cy="906780"/>
            </a:xfrm>
            <a:custGeom>
              <a:avLst/>
              <a:gdLst/>
              <a:ahLst/>
              <a:cxnLst/>
              <a:rect l="l" t="t" r="r" b="b"/>
              <a:pathLst>
                <a:path w="1092200" h="906779">
                  <a:moveTo>
                    <a:pt x="0" y="0"/>
                  </a:moveTo>
                  <a:lnTo>
                    <a:pt x="1092045" y="906493"/>
                  </a:lnTo>
                </a:path>
              </a:pathLst>
            </a:custGeom>
            <a:ln w="381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094051" y="8117654"/>
              <a:ext cx="95250" cy="92710"/>
            </a:xfrm>
            <a:custGeom>
              <a:avLst/>
              <a:gdLst/>
              <a:ahLst/>
              <a:cxnLst/>
              <a:rect l="l" t="t" r="r" b="b"/>
              <a:pathLst>
                <a:path w="95250" h="92709">
                  <a:moveTo>
                    <a:pt x="73004" y="0"/>
                  </a:moveTo>
                  <a:lnTo>
                    <a:pt x="95213" y="92709"/>
                  </a:lnTo>
                  <a:lnTo>
                    <a:pt x="0" y="87947"/>
                  </a:lnTo>
                </a:path>
              </a:pathLst>
            </a:custGeom>
            <a:ln w="381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86608" y="7913006"/>
              <a:ext cx="3905244" cy="185737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7562635" y="8260194"/>
            <a:ext cx="254952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115" marR="5080" indent="-908050">
              <a:lnSpc>
                <a:spcPct val="115799"/>
              </a:lnSpc>
              <a:spcBef>
                <a:spcPts val="100"/>
              </a:spcBef>
            </a:pPr>
            <a:r>
              <a:rPr sz="3400" spc="110" dirty="0">
                <a:solidFill>
                  <a:srgbClr val="FFFFFF"/>
                </a:solidFill>
                <a:latin typeface="Arial"/>
                <a:cs typeface="Arial"/>
              </a:rPr>
              <a:t>open_brows </a:t>
            </a:r>
            <a:r>
              <a:rPr sz="3400" spc="40" dirty="0">
                <a:solidFill>
                  <a:srgbClr val="FFFFFF"/>
                </a:solidFill>
                <a:latin typeface="Arial"/>
                <a:cs typeface="Arial"/>
              </a:rPr>
              <a:t>er()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929246" y="8718314"/>
            <a:ext cx="7526655" cy="200025"/>
            <a:chOff x="4929246" y="8718314"/>
            <a:chExt cx="7526655" cy="200025"/>
          </a:xfrm>
        </p:grpSpPr>
        <p:sp>
          <p:nvSpPr>
            <p:cNvPr id="49" name="object 49"/>
            <p:cNvSpPr/>
            <p:nvPr/>
          </p:nvSpPr>
          <p:spPr>
            <a:xfrm>
              <a:off x="4948296" y="8737364"/>
              <a:ext cx="1921510" cy="103505"/>
            </a:xfrm>
            <a:custGeom>
              <a:avLst/>
              <a:gdLst/>
              <a:ahLst/>
              <a:cxnLst/>
              <a:rect l="l" t="t" r="r" b="b"/>
              <a:pathLst>
                <a:path w="1921509" h="103504">
                  <a:moveTo>
                    <a:pt x="0" y="0"/>
                  </a:moveTo>
                  <a:lnTo>
                    <a:pt x="1921348" y="10338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90403" y="8779580"/>
              <a:ext cx="79375" cy="114300"/>
            </a:xfrm>
            <a:custGeom>
              <a:avLst/>
              <a:gdLst/>
              <a:ahLst/>
              <a:cxnLst/>
              <a:rect l="l" t="t" r="r" b="b"/>
              <a:pathLst>
                <a:path w="79375" h="114300">
                  <a:moveTo>
                    <a:pt x="6141" y="0"/>
                  </a:moveTo>
                  <a:lnTo>
                    <a:pt x="79242" y="61165"/>
                  </a:lnTo>
                  <a:lnTo>
                    <a:pt x="0" y="114134"/>
                  </a:lnTo>
                </a:path>
              </a:pathLst>
            </a:custGeom>
            <a:ln w="381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807681" y="8841655"/>
              <a:ext cx="1648460" cy="0"/>
            </a:xfrm>
            <a:custGeom>
              <a:avLst/>
              <a:gdLst/>
              <a:ahLst/>
              <a:cxnLst/>
              <a:rect l="l" t="t" r="r" b="b"/>
              <a:pathLst>
                <a:path w="1648459">
                  <a:moveTo>
                    <a:pt x="1647872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807681" y="8784505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76152" y="114299"/>
                  </a:moveTo>
                  <a:lnTo>
                    <a:pt x="0" y="57149"/>
                  </a:lnTo>
                  <a:lnTo>
                    <a:pt x="76152" y="0"/>
                  </a:lnTo>
                </a:path>
              </a:pathLst>
            </a:custGeom>
            <a:ln w="380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0" y="9907315"/>
            <a:ext cx="1029969" cy="28575"/>
          </a:xfrm>
          <a:custGeom>
            <a:avLst/>
            <a:gdLst/>
            <a:ahLst/>
            <a:cxnLst/>
            <a:rect l="l" t="t" r="r" b="b"/>
            <a:pathLst>
              <a:path w="1029969" h="28575">
                <a:moveTo>
                  <a:pt x="0" y="28574"/>
                </a:moveTo>
                <a:lnTo>
                  <a:pt x="0" y="0"/>
                </a:lnTo>
                <a:lnTo>
                  <a:pt x="1029443" y="0"/>
                </a:lnTo>
                <a:lnTo>
                  <a:pt x="1029443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473369" y="9670777"/>
            <a:ext cx="13449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9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7" grpId="0"/>
      <p:bldP spid="32" grpId="0"/>
      <p:bldP spid="37" grpId="0"/>
      <p:bldP spid="42" grpId="0"/>
      <p:bldP spid="47" grpId="0"/>
      <p:bldP spid="53" grpId="0" animBg="1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291</Words>
  <Application>Microsoft Office PowerPoint</Application>
  <PresentationFormat>Custom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Lucida Sans Unicode</vt:lpstr>
      <vt:lpstr>Times New Roman</vt:lpstr>
      <vt:lpstr>Verdana</vt:lpstr>
      <vt:lpstr>Office Theme</vt:lpstr>
      <vt:lpstr>CMPICA CHARISAT</vt:lpstr>
      <vt:lpstr>Requires Modules</vt:lpstr>
      <vt:lpstr>Functionality</vt:lpstr>
      <vt:lpstr>Let's Know More About Wikipedia Section...</vt:lpstr>
      <vt:lpstr>Structure of Wikipedia Screen</vt:lpstr>
      <vt:lpstr>2023</vt:lpstr>
      <vt:lpstr>Structure of Share Market Screen</vt:lpstr>
      <vt:lpstr>Screen Of Share Market</vt:lpstr>
      <vt:lpstr>Structure of Search Screen</vt:lpstr>
      <vt:lpstr>2023</vt:lpstr>
      <vt:lpstr>Let's Have Demo..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MPPL Case Study</dc:title>
  <dc:creator>PRATHAM RATHOD</dc:creator>
  <cp:keywords>DAFdMUd_Ecg,BAFMvI4K7XI</cp:keywords>
  <cp:lastModifiedBy>Pratham Rathod</cp:lastModifiedBy>
  <cp:revision>1</cp:revision>
  <dcterms:created xsi:type="dcterms:W3CDTF">2023-03-14T19:08:52Z</dcterms:created>
  <dcterms:modified xsi:type="dcterms:W3CDTF">2023-03-14T19:25:16Z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2023-03-14T00:00:00Z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2023-03-14T00:00:00Z</vt:filetime>
  </property>
</Properties>
</file>